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15"/>
  </p:notesMasterIdLst>
  <p:sldIdLst>
    <p:sldId id="326" r:id="rId2"/>
    <p:sldId id="317" r:id="rId3"/>
    <p:sldId id="282" r:id="rId4"/>
    <p:sldId id="315" r:id="rId5"/>
    <p:sldId id="322" r:id="rId6"/>
    <p:sldId id="316" r:id="rId7"/>
    <p:sldId id="318" r:id="rId8"/>
    <p:sldId id="323" r:id="rId9"/>
    <p:sldId id="327" r:id="rId10"/>
    <p:sldId id="297" r:id="rId11"/>
    <p:sldId id="289" r:id="rId12"/>
    <p:sldId id="294" r:id="rId13"/>
    <p:sldId id="31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77" autoAdjust="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9FDAF2-8DEF-486F-A9DA-8B05D057E156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A5286-8D42-4766-B982-1B7107F68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A5286-8D42-4766-B982-1B7107F68AC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A5286-8D42-4766-B982-1B7107F68AC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A5286-8D42-4766-B982-1B7107F68AC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A5286-8D42-4766-B982-1B7107F68AC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 rot="167672">
            <a:off x="2698853" y="-42529"/>
            <a:ext cx="842113" cy="6868632"/>
          </a:xfrm>
          <a:custGeom>
            <a:avLst/>
            <a:gdLst>
              <a:gd name="connsiteX0" fmla="*/ 829339 w 829339"/>
              <a:gd name="connsiteY0" fmla="*/ 0 h 6804837"/>
              <a:gd name="connsiteX1" fmla="*/ 531628 w 829339"/>
              <a:gd name="connsiteY1" fmla="*/ 3211033 h 6804837"/>
              <a:gd name="connsiteX2" fmla="*/ 0 w 829339"/>
              <a:gd name="connsiteY2" fmla="*/ 6804837 h 6804837"/>
              <a:gd name="connsiteX3" fmla="*/ 0 w 829339"/>
              <a:gd name="connsiteY3" fmla="*/ 6804837 h 6804837"/>
              <a:gd name="connsiteX0" fmla="*/ 829339 w 906100"/>
              <a:gd name="connsiteY0" fmla="*/ 0 h 6804837"/>
              <a:gd name="connsiteX1" fmla="*/ 531628 w 906100"/>
              <a:gd name="connsiteY1" fmla="*/ 3211033 h 6804837"/>
              <a:gd name="connsiteX2" fmla="*/ 0 w 906100"/>
              <a:gd name="connsiteY2" fmla="*/ 6804837 h 6804837"/>
              <a:gd name="connsiteX3" fmla="*/ 0 w 906100"/>
              <a:gd name="connsiteY3" fmla="*/ 6804837 h 6804837"/>
              <a:gd name="connsiteX0" fmla="*/ 531628 w 558175"/>
              <a:gd name="connsiteY0" fmla="*/ 0 h 6751674"/>
              <a:gd name="connsiteX1" fmla="*/ 531628 w 558175"/>
              <a:gd name="connsiteY1" fmla="*/ 3157870 h 6751674"/>
              <a:gd name="connsiteX2" fmla="*/ 0 w 558175"/>
              <a:gd name="connsiteY2" fmla="*/ 6751674 h 6751674"/>
              <a:gd name="connsiteX3" fmla="*/ 0 w 558175"/>
              <a:gd name="connsiteY3" fmla="*/ 6751674 h 6751674"/>
              <a:gd name="connsiteX0" fmla="*/ 531628 w 558175"/>
              <a:gd name="connsiteY0" fmla="*/ 0 h 6751674"/>
              <a:gd name="connsiteX1" fmla="*/ 531628 w 558175"/>
              <a:gd name="connsiteY1" fmla="*/ 3157870 h 6751674"/>
              <a:gd name="connsiteX2" fmla="*/ 0 w 558175"/>
              <a:gd name="connsiteY2" fmla="*/ 6751674 h 6751674"/>
              <a:gd name="connsiteX3" fmla="*/ 0 w 558175"/>
              <a:gd name="connsiteY3" fmla="*/ 6751674 h 6751674"/>
              <a:gd name="connsiteX0" fmla="*/ 531628 w 531628"/>
              <a:gd name="connsiteY0" fmla="*/ 0 h 6751674"/>
              <a:gd name="connsiteX1" fmla="*/ 531628 w 531628"/>
              <a:gd name="connsiteY1" fmla="*/ 3157870 h 6751674"/>
              <a:gd name="connsiteX2" fmla="*/ 0 w 531628"/>
              <a:gd name="connsiteY2" fmla="*/ 6751674 h 6751674"/>
              <a:gd name="connsiteX3" fmla="*/ 0 w 531628"/>
              <a:gd name="connsiteY3" fmla="*/ 6751674 h 6751674"/>
              <a:gd name="connsiteX0" fmla="*/ 531628 w 531628"/>
              <a:gd name="connsiteY0" fmla="*/ 0 h 6751674"/>
              <a:gd name="connsiteX1" fmla="*/ 531628 w 531628"/>
              <a:gd name="connsiteY1" fmla="*/ 3157870 h 6751674"/>
              <a:gd name="connsiteX2" fmla="*/ 0 w 531628"/>
              <a:gd name="connsiteY2" fmla="*/ 6751674 h 6751674"/>
              <a:gd name="connsiteX3" fmla="*/ 0 w 531628"/>
              <a:gd name="connsiteY3" fmla="*/ 6751674 h 6751674"/>
              <a:gd name="connsiteX0" fmla="*/ 701749 w 701749"/>
              <a:gd name="connsiteY0" fmla="*/ 0 h 6751674"/>
              <a:gd name="connsiteX1" fmla="*/ 531628 w 701749"/>
              <a:gd name="connsiteY1" fmla="*/ 3157870 h 6751674"/>
              <a:gd name="connsiteX2" fmla="*/ 0 w 701749"/>
              <a:gd name="connsiteY2" fmla="*/ 6751674 h 6751674"/>
              <a:gd name="connsiteX3" fmla="*/ 0 w 701749"/>
              <a:gd name="connsiteY3" fmla="*/ 6751674 h 6751674"/>
              <a:gd name="connsiteX0" fmla="*/ 701749 w 701749"/>
              <a:gd name="connsiteY0" fmla="*/ 0 h 6751674"/>
              <a:gd name="connsiteX1" fmla="*/ 531628 w 701749"/>
              <a:gd name="connsiteY1" fmla="*/ 3157870 h 6751674"/>
              <a:gd name="connsiteX2" fmla="*/ 0 w 701749"/>
              <a:gd name="connsiteY2" fmla="*/ 6751674 h 6751674"/>
              <a:gd name="connsiteX3" fmla="*/ 0 w 701749"/>
              <a:gd name="connsiteY3" fmla="*/ 6751674 h 6751674"/>
              <a:gd name="connsiteX0" fmla="*/ 765545 w 765545"/>
              <a:gd name="connsiteY0" fmla="*/ 0 h 6868632"/>
              <a:gd name="connsiteX1" fmla="*/ 531628 w 765545"/>
              <a:gd name="connsiteY1" fmla="*/ 3274828 h 6868632"/>
              <a:gd name="connsiteX2" fmla="*/ 0 w 765545"/>
              <a:gd name="connsiteY2" fmla="*/ 6868632 h 6868632"/>
              <a:gd name="connsiteX3" fmla="*/ 0 w 765545"/>
              <a:gd name="connsiteY3" fmla="*/ 6868632 h 6868632"/>
              <a:gd name="connsiteX0" fmla="*/ 765545 w 842113"/>
              <a:gd name="connsiteY0" fmla="*/ 0 h 6868632"/>
              <a:gd name="connsiteX1" fmla="*/ 531628 w 842113"/>
              <a:gd name="connsiteY1" fmla="*/ 3274828 h 6868632"/>
              <a:gd name="connsiteX2" fmla="*/ 0 w 842113"/>
              <a:gd name="connsiteY2" fmla="*/ 6868632 h 6868632"/>
              <a:gd name="connsiteX3" fmla="*/ 0 w 842113"/>
              <a:gd name="connsiteY3" fmla="*/ 6868632 h 6868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2113" h="6868632">
                <a:moveTo>
                  <a:pt x="765545" y="0"/>
                </a:moveTo>
                <a:cubicBezTo>
                  <a:pt x="441252" y="464289"/>
                  <a:pt x="-262269" y="714154"/>
                  <a:pt x="531628" y="3274828"/>
                </a:cubicBezTo>
                <a:cubicBezTo>
                  <a:pt x="1463748" y="6090683"/>
                  <a:pt x="0" y="6868632"/>
                  <a:pt x="0" y="6868632"/>
                </a:cubicBezTo>
                <a:lnTo>
                  <a:pt x="0" y="6868632"/>
                </a:lnTo>
              </a:path>
            </a:pathLst>
          </a:custGeom>
          <a:ln w="38100">
            <a:solidFill>
              <a:schemeClr val="accent3">
                <a:lumMod val="50000"/>
              </a:schemeClr>
            </a:solidFill>
          </a:ln>
          <a:effectLst>
            <a:outerShdw blurRad="1143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 rot="189704">
            <a:off x="1976195" y="64026"/>
            <a:ext cx="1471695" cy="6858000"/>
          </a:xfrm>
          <a:custGeom>
            <a:avLst/>
            <a:gdLst>
              <a:gd name="connsiteX0" fmla="*/ 350874 w 350874"/>
              <a:gd name="connsiteY0" fmla="*/ 0 h 6858000"/>
              <a:gd name="connsiteX1" fmla="*/ 0 w 350874"/>
              <a:gd name="connsiteY1" fmla="*/ 6858000 h 6858000"/>
              <a:gd name="connsiteX2" fmla="*/ 350874 w 350874"/>
              <a:gd name="connsiteY2" fmla="*/ 0 h 6858000"/>
              <a:gd name="connsiteX0" fmla="*/ 981778 w 1393284"/>
              <a:gd name="connsiteY0" fmla="*/ 0 h 6859149"/>
              <a:gd name="connsiteX1" fmla="*/ 630904 w 1393284"/>
              <a:gd name="connsiteY1" fmla="*/ 6858000 h 6859149"/>
              <a:gd name="connsiteX2" fmla="*/ 981778 w 1393284"/>
              <a:gd name="connsiteY2" fmla="*/ 0 h 6859149"/>
              <a:gd name="connsiteX0" fmla="*/ 1343996 w 2334455"/>
              <a:gd name="connsiteY0" fmla="*/ 111 h 6858889"/>
              <a:gd name="connsiteX1" fmla="*/ 993122 w 2334455"/>
              <a:gd name="connsiteY1" fmla="*/ 6858111 h 6858889"/>
              <a:gd name="connsiteX2" fmla="*/ 1343996 w 2334455"/>
              <a:gd name="connsiteY2" fmla="*/ 111 h 6858889"/>
              <a:gd name="connsiteX0" fmla="*/ 1343996 w 2334455"/>
              <a:gd name="connsiteY0" fmla="*/ 111 h 6858889"/>
              <a:gd name="connsiteX1" fmla="*/ 993122 w 2334455"/>
              <a:gd name="connsiteY1" fmla="*/ 6858111 h 6858889"/>
              <a:gd name="connsiteX2" fmla="*/ 1343996 w 2334455"/>
              <a:gd name="connsiteY2" fmla="*/ 111 h 6858889"/>
              <a:gd name="connsiteX0" fmla="*/ 1343996 w 2334455"/>
              <a:gd name="connsiteY0" fmla="*/ 111 h 6858889"/>
              <a:gd name="connsiteX1" fmla="*/ 993122 w 2334455"/>
              <a:gd name="connsiteY1" fmla="*/ 6858111 h 6858889"/>
              <a:gd name="connsiteX2" fmla="*/ 1343996 w 2334455"/>
              <a:gd name="connsiteY2" fmla="*/ 111 h 6858889"/>
              <a:gd name="connsiteX0" fmla="*/ 1132877 w 1773156"/>
              <a:gd name="connsiteY0" fmla="*/ 140562 h 6999465"/>
              <a:gd name="connsiteX1" fmla="*/ 782003 w 1773156"/>
              <a:gd name="connsiteY1" fmla="*/ 6998562 h 6999465"/>
              <a:gd name="connsiteX2" fmla="*/ 1132877 w 1773156"/>
              <a:gd name="connsiteY2" fmla="*/ 140562 h 6999465"/>
              <a:gd name="connsiteX0" fmla="*/ 1088002 w 1728281"/>
              <a:gd name="connsiteY0" fmla="*/ 88726 h 6947629"/>
              <a:gd name="connsiteX1" fmla="*/ 737128 w 1728281"/>
              <a:gd name="connsiteY1" fmla="*/ 6946726 h 6947629"/>
              <a:gd name="connsiteX2" fmla="*/ 1088002 w 1728281"/>
              <a:gd name="connsiteY2" fmla="*/ 88726 h 6947629"/>
              <a:gd name="connsiteX0" fmla="*/ 1085485 w 1722002"/>
              <a:gd name="connsiteY0" fmla="*/ 49 h 6858821"/>
              <a:gd name="connsiteX1" fmla="*/ 734611 w 1722002"/>
              <a:gd name="connsiteY1" fmla="*/ 6858049 h 6858821"/>
              <a:gd name="connsiteX2" fmla="*/ 1085485 w 1722002"/>
              <a:gd name="connsiteY2" fmla="*/ 49 h 6858821"/>
              <a:gd name="connsiteX0" fmla="*/ 1085485 w 1722002"/>
              <a:gd name="connsiteY0" fmla="*/ 49 h 6858821"/>
              <a:gd name="connsiteX1" fmla="*/ 734611 w 1722002"/>
              <a:gd name="connsiteY1" fmla="*/ 6858049 h 6858821"/>
              <a:gd name="connsiteX2" fmla="*/ 1085485 w 1722002"/>
              <a:gd name="connsiteY2" fmla="*/ 49 h 6858821"/>
              <a:gd name="connsiteX0" fmla="*/ 1085485 w 1625032"/>
              <a:gd name="connsiteY0" fmla="*/ 0 h 6858831"/>
              <a:gd name="connsiteX1" fmla="*/ 734611 w 1625032"/>
              <a:gd name="connsiteY1" fmla="*/ 6858000 h 6858831"/>
              <a:gd name="connsiteX2" fmla="*/ 1085485 w 1625032"/>
              <a:gd name="connsiteY2" fmla="*/ 0 h 6858831"/>
              <a:gd name="connsiteX0" fmla="*/ 1157562 w 1697109"/>
              <a:gd name="connsiteY0" fmla="*/ 0 h 6858831"/>
              <a:gd name="connsiteX1" fmla="*/ 806688 w 1697109"/>
              <a:gd name="connsiteY1" fmla="*/ 6858000 h 6858831"/>
              <a:gd name="connsiteX2" fmla="*/ 1157562 w 1697109"/>
              <a:gd name="connsiteY2" fmla="*/ 0 h 6858831"/>
              <a:gd name="connsiteX0" fmla="*/ 1404311 w 1943858"/>
              <a:gd name="connsiteY0" fmla="*/ 0 h 6858831"/>
              <a:gd name="connsiteX1" fmla="*/ 1053437 w 1943858"/>
              <a:gd name="connsiteY1" fmla="*/ 6858000 h 6858831"/>
              <a:gd name="connsiteX2" fmla="*/ 1404311 w 1943858"/>
              <a:gd name="connsiteY2" fmla="*/ 0 h 6858831"/>
              <a:gd name="connsiteX0" fmla="*/ 1404311 w 1943858"/>
              <a:gd name="connsiteY0" fmla="*/ 0 h 6858831"/>
              <a:gd name="connsiteX1" fmla="*/ 1053437 w 1943858"/>
              <a:gd name="connsiteY1" fmla="*/ 6858000 h 6858831"/>
              <a:gd name="connsiteX2" fmla="*/ 1404311 w 1943858"/>
              <a:gd name="connsiteY2" fmla="*/ 0 h 6858831"/>
              <a:gd name="connsiteX0" fmla="*/ 531348 w 1070895"/>
              <a:gd name="connsiteY0" fmla="*/ 0 h 6858831"/>
              <a:gd name="connsiteX1" fmla="*/ 180474 w 1070895"/>
              <a:gd name="connsiteY1" fmla="*/ 6858000 h 6858831"/>
              <a:gd name="connsiteX2" fmla="*/ 531348 w 1070895"/>
              <a:gd name="connsiteY2" fmla="*/ 0 h 6858831"/>
              <a:gd name="connsiteX0" fmla="*/ 884142 w 1423689"/>
              <a:gd name="connsiteY0" fmla="*/ 0 h 6858831"/>
              <a:gd name="connsiteX1" fmla="*/ 533268 w 1423689"/>
              <a:gd name="connsiteY1" fmla="*/ 6858000 h 6858831"/>
              <a:gd name="connsiteX2" fmla="*/ 884142 w 1423689"/>
              <a:gd name="connsiteY2" fmla="*/ 0 h 6858831"/>
              <a:gd name="connsiteX0" fmla="*/ 853263 w 1392810"/>
              <a:gd name="connsiteY0" fmla="*/ 0 h 6858831"/>
              <a:gd name="connsiteX1" fmla="*/ 502389 w 1392810"/>
              <a:gd name="connsiteY1" fmla="*/ 6858000 h 6858831"/>
              <a:gd name="connsiteX2" fmla="*/ 853263 w 1392810"/>
              <a:gd name="connsiteY2" fmla="*/ 0 h 6858831"/>
              <a:gd name="connsiteX0" fmla="*/ 925239 w 1464786"/>
              <a:gd name="connsiteY0" fmla="*/ 0 h 6858831"/>
              <a:gd name="connsiteX1" fmla="*/ 574365 w 1464786"/>
              <a:gd name="connsiteY1" fmla="*/ 6858000 h 6858831"/>
              <a:gd name="connsiteX2" fmla="*/ 925239 w 1464786"/>
              <a:gd name="connsiteY2" fmla="*/ 0 h 6858831"/>
              <a:gd name="connsiteX0" fmla="*/ 925239 w 1097863"/>
              <a:gd name="connsiteY0" fmla="*/ 0 h 6859035"/>
              <a:gd name="connsiteX1" fmla="*/ 574365 w 1097863"/>
              <a:gd name="connsiteY1" fmla="*/ 6858000 h 6859035"/>
              <a:gd name="connsiteX2" fmla="*/ 925239 w 1097863"/>
              <a:gd name="connsiteY2" fmla="*/ 0 h 6859035"/>
              <a:gd name="connsiteX0" fmla="*/ 925239 w 1198039"/>
              <a:gd name="connsiteY0" fmla="*/ 0 h 6858000"/>
              <a:gd name="connsiteX1" fmla="*/ 574365 w 1198039"/>
              <a:gd name="connsiteY1" fmla="*/ 6858000 h 6858000"/>
              <a:gd name="connsiteX2" fmla="*/ 925239 w 1198039"/>
              <a:gd name="connsiteY2" fmla="*/ 0 h 6858000"/>
              <a:gd name="connsiteX0" fmla="*/ 925239 w 1193849"/>
              <a:gd name="connsiteY0" fmla="*/ 0 h 6858000"/>
              <a:gd name="connsiteX1" fmla="*/ 574365 w 1193849"/>
              <a:gd name="connsiteY1" fmla="*/ 6858000 h 6858000"/>
              <a:gd name="connsiteX2" fmla="*/ 925239 w 1193849"/>
              <a:gd name="connsiteY2" fmla="*/ 0 h 6858000"/>
              <a:gd name="connsiteX0" fmla="*/ 925239 w 1345409"/>
              <a:gd name="connsiteY0" fmla="*/ 0 h 6858000"/>
              <a:gd name="connsiteX1" fmla="*/ 574365 w 1345409"/>
              <a:gd name="connsiteY1" fmla="*/ 6858000 h 6858000"/>
              <a:gd name="connsiteX2" fmla="*/ 925239 w 1345409"/>
              <a:gd name="connsiteY2" fmla="*/ 0 h 6858000"/>
              <a:gd name="connsiteX0" fmla="*/ 925239 w 1327679"/>
              <a:gd name="connsiteY0" fmla="*/ 0 h 6858000"/>
              <a:gd name="connsiteX1" fmla="*/ 574365 w 1327679"/>
              <a:gd name="connsiteY1" fmla="*/ 6858000 h 6858000"/>
              <a:gd name="connsiteX2" fmla="*/ 925239 w 1327679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7679" h="6858000">
                <a:moveTo>
                  <a:pt x="925239" y="0"/>
                </a:moveTo>
                <a:cubicBezTo>
                  <a:pt x="-967356" y="2498651"/>
                  <a:pt x="2860365" y="4901609"/>
                  <a:pt x="574365" y="6858000"/>
                </a:cubicBezTo>
                <a:cubicBezTo>
                  <a:pt x="2520123" y="4444409"/>
                  <a:pt x="-1786063" y="2870791"/>
                  <a:pt x="925239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>
              <a:rot lat="0" lon="0" rev="3600000"/>
            </a:lightRig>
          </a:scene3d>
          <a:sp3d prstMaterial="metal"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1367830" y="-20782"/>
            <a:ext cx="1764010" cy="6889173"/>
          </a:xfrm>
          <a:custGeom>
            <a:avLst/>
            <a:gdLst>
              <a:gd name="connsiteX0" fmla="*/ 1101437 w 1101437"/>
              <a:gd name="connsiteY0" fmla="*/ 10391 h 6889173"/>
              <a:gd name="connsiteX1" fmla="*/ 1007918 w 1101437"/>
              <a:gd name="connsiteY1" fmla="*/ 0 h 6889173"/>
              <a:gd name="connsiteX2" fmla="*/ 0 w 1101437"/>
              <a:gd name="connsiteY2" fmla="*/ 5081155 h 6889173"/>
              <a:gd name="connsiteX3" fmla="*/ 613064 w 1101437"/>
              <a:gd name="connsiteY3" fmla="*/ 6889173 h 6889173"/>
              <a:gd name="connsiteX4" fmla="*/ 665018 w 1101437"/>
              <a:gd name="connsiteY4" fmla="*/ 6889173 h 6889173"/>
              <a:gd name="connsiteX5" fmla="*/ 467591 w 1101437"/>
              <a:gd name="connsiteY5" fmla="*/ 4073237 h 6889173"/>
              <a:gd name="connsiteX6" fmla="*/ 1101437 w 1101437"/>
              <a:gd name="connsiteY6" fmla="*/ 10391 h 6889173"/>
              <a:gd name="connsiteX0" fmla="*/ 1418094 w 1418094"/>
              <a:gd name="connsiteY0" fmla="*/ 10391 h 6889173"/>
              <a:gd name="connsiteX1" fmla="*/ 1324575 w 1418094"/>
              <a:gd name="connsiteY1" fmla="*/ 0 h 6889173"/>
              <a:gd name="connsiteX2" fmla="*/ 316657 w 1418094"/>
              <a:gd name="connsiteY2" fmla="*/ 5081155 h 6889173"/>
              <a:gd name="connsiteX3" fmla="*/ 929721 w 1418094"/>
              <a:gd name="connsiteY3" fmla="*/ 6889173 h 6889173"/>
              <a:gd name="connsiteX4" fmla="*/ 981675 w 1418094"/>
              <a:gd name="connsiteY4" fmla="*/ 6889173 h 6889173"/>
              <a:gd name="connsiteX5" fmla="*/ 784248 w 1418094"/>
              <a:gd name="connsiteY5" fmla="*/ 4073237 h 6889173"/>
              <a:gd name="connsiteX6" fmla="*/ 1418094 w 1418094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68296" h="6889173">
                <a:moveTo>
                  <a:pt x="1543718" y="10391"/>
                </a:moveTo>
                <a:lnTo>
                  <a:pt x="1450199" y="0"/>
                </a:lnTo>
                <a:cubicBezTo>
                  <a:pt x="303735" y="1423554"/>
                  <a:pt x="-562173" y="3834246"/>
                  <a:pt x="442281" y="5081155"/>
                </a:cubicBezTo>
                <a:cubicBezTo>
                  <a:pt x="1467518" y="6182591"/>
                  <a:pt x="1713435" y="6057900"/>
                  <a:pt x="1055345" y="6889173"/>
                </a:cubicBezTo>
                <a:lnTo>
                  <a:pt x="1107299" y="6889173"/>
                </a:lnTo>
                <a:cubicBezTo>
                  <a:pt x="1862372" y="6096001"/>
                  <a:pt x="1910862" y="5739246"/>
                  <a:pt x="909872" y="4073237"/>
                </a:cubicBezTo>
                <a:cubicBezTo>
                  <a:pt x="102845" y="2635828"/>
                  <a:pt x="636246" y="1042555"/>
                  <a:pt x="1543718" y="10391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>
              <a:rot lat="0" lon="0" rev="3600000"/>
            </a:lightRig>
          </a:scene3d>
          <a:sp3d prstMaterial="metal"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1259632" y="-13855"/>
            <a:ext cx="1726742" cy="7034646"/>
          </a:xfrm>
          <a:custGeom>
            <a:avLst/>
            <a:gdLst>
              <a:gd name="connsiteX0" fmla="*/ 1101437 w 1101437"/>
              <a:gd name="connsiteY0" fmla="*/ 10391 h 6889173"/>
              <a:gd name="connsiteX1" fmla="*/ 1007918 w 1101437"/>
              <a:gd name="connsiteY1" fmla="*/ 0 h 6889173"/>
              <a:gd name="connsiteX2" fmla="*/ 0 w 1101437"/>
              <a:gd name="connsiteY2" fmla="*/ 5081155 h 6889173"/>
              <a:gd name="connsiteX3" fmla="*/ 613064 w 1101437"/>
              <a:gd name="connsiteY3" fmla="*/ 6889173 h 6889173"/>
              <a:gd name="connsiteX4" fmla="*/ 665018 w 1101437"/>
              <a:gd name="connsiteY4" fmla="*/ 6889173 h 6889173"/>
              <a:gd name="connsiteX5" fmla="*/ 467591 w 1101437"/>
              <a:gd name="connsiteY5" fmla="*/ 4073237 h 6889173"/>
              <a:gd name="connsiteX6" fmla="*/ 1101437 w 1101437"/>
              <a:gd name="connsiteY6" fmla="*/ 10391 h 6889173"/>
              <a:gd name="connsiteX0" fmla="*/ 1418094 w 1418094"/>
              <a:gd name="connsiteY0" fmla="*/ 10391 h 6889173"/>
              <a:gd name="connsiteX1" fmla="*/ 1324575 w 1418094"/>
              <a:gd name="connsiteY1" fmla="*/ 0 h 6889173"/>
              <a:gd name="connsiteX2" fmla="*/ 316657 w 1418094"/>
              <a:gd name="connsiteY2" fmla="*/ 5081155 h 6889173"/>
              <a:gd name="connsiteX3" fmla="*/ 929721 w 1418094"/>
              <a:gd name="connsiteY3" fmla="*/ 6889173 h 6889173"/>
              <a:gd name="connsiteX4" fmla="*/ 981675 w 1418094"/>
              <a:gd name="connsiteY4" fmla="*/ 6889173 h 6889173"/>
              <a:gd name="connsiteX5" fmla="*/ 784248 w 1418094"/>
              <a:gd name="connsiteY5" fmla="*/ 4073237 h 6889173"/>
              <a:gd name="connsiteX6" fmla="*/ 1418094 w 1418094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  <a:gd name="connsiteX0" fmla="*/ 1926976 w 1926976"/>
              <a:gd name="connsiteY0" fmla="*/ 0 h 7034646"/>
              <a:gd name="connsiteX1" fmla="*/ 1450199 w 1926976"/>
              <a:gd name="connsiteY1" fmla="*/ 145473 h 7034646"/>
              <a:gd name="connsiteX2" fmla="*/ 442281 w 1926976"/>
              <a:gd name="connsiteY2" fmla="*/ 5226628 h 7034646"/>
              <a:gd name="connsiteX3" fmla="*/ 1055345 w 1926976"/>
              <a:gd name="connsiteY3" fmla="*/ 7034646 h 7034646"/>
              <a:gd name="connsiteX4" fmla="*/ 1107299 w 1926976"/>
              <a:gd name="connsiteY4" fmla="*/ 7034646 h 7034646"/>
              <a:gd name="connsiteX5" fmla="*/ 909872 w 1926976"/>
              <a:gd name="connsiteY5" fmla="*/ 4218710 h 7034646"/>
              <a:gd name="connsiteX6" fmla="*/ 1926976 w 1926976"/>
              <a:gd name="connsiteY6" fmla="*/ 0 h 7034646"/>
              <a:gd name="connsiteX0" fmla="*/ 1862534 w 1862534"/>
              <a:gd name="connsiteY0" fmla="*/ 0 h 7034646"/>
              <a:gd name="connsiteX1" fmla="*/ 1710051 w 1862534"/>
              <a:gd name="connsiteY1" fmla="*/ 10391 h 7034646"/>
              <a:gd name="connsiteX2" fmla="*/ 377839 w 1862534"/>
              <a:gd name="connsiteY2" fmla="*/ 5226628 h 7034646"/>
              <a:gd name="connsiteX3" fmla="*/ 990903 w 1862534"/>
              <a:gd name="connsiteY3" fmla="*/ 7034646 h 7034646"/>
              <a:gd name="connsiteX4" fmla="*/ 1042857 w 1862534"/>
              <a:gd name="connsiteY4" fmla="*/ 7034646 h 7034646"/>
              <a:gd name="connsiteX5" fmla="*/ 845430 w 1862534"/>
              <a:gd name="connsiteY5" fmla="*/ 4218710 h 7034646"/>
              <a:gd name="connsiteX6" fmla="*/ 1862534 w 1862534"/>
              <a:gd name="connsiteY6" fmla="*/ 0 h 7034646"/>
              <a:gd name="connsiteX0" fmla="*/ 1542590 w 1542590"/>
              <a:gd name="connsiteY0" fmla="*/ 0 h 7034646"/>
              <a:gd name="connsiteX1" fmla="*/ 1390107 w 1542590"/>
              <a:gd name="connsiteY1" fmla="*/ 10391 h 7034646"/>
              <a:gd name="connsiteX2" fmla="*/ 460806 w 1542590"/>
              <a:gd name="connsiteY2" fmla="*/ 4312228 h 7034646"/>
              <a:gd name="connsiteX3" fmla="*/ 670959 w 1542590"/>
              <a:gd name="connsiteY3" fmla="*/ 7034646 h 7034646"/>
              <a:gd name="connsiteX4" fmla="*/ 722913 w 1542590"/>
              <a:gd name="connsiteY4" fmla="*/ 7034646 h 7034646"/>
              <a:gd name="connsiteX5" fmla="*/ 525486 w 1542590"/>
              <a:gd name="connsiteY5" fmla="*/ 4218710 h 7034646"/>
              <a:gd name="connsiteX6" fmla="*/ 1542590 w 1542590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585578 w 1602682"/>
              <a:gd name="connsiteY5" fmla="*/ 4218710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2085826"/>
              <a:gd name="connsiteY0" fmla="*/ 0 h 7034646"/>
              <a:gd name="connsiteX1" fmla="*/ 1450199 w 2085826"/>
              <a:gd name="connsiteY1" fmla="*/ 10391 h 7034646"/>
              <a:gd name="connsiteX2" fmla="*/ 442281 w 2085826"/>
              <a:gd name="connsiteY2" fmla="*/ 5185065 h 7034646"/>
              <a:gd name="connsiteX3" fmla="*/ 731051 w 2085826"/>
              <a:gd name="connsiteY3" fmla="*/ 7034646 h 7034646"/>
              <a:gd name="connsiteX4" fmla="*/ 783005 w 2085826"/>
              <a:gd name="connsiteY4" fmla="*/ 7034646 h 7034646"/>
              <a:gd name="connsiteX5" fmla="*/ 1185032 w 2085826"/>
              <a:gd name="connsiteY5" fmla="*/ 5673438 h 7034646"/>
              <a:gd name="connsiteX6" fmla="*/ 1602682 w 2085826"/>
              <a:gd name="connsiteY6" fmla="*/ 0 h 7034646"/>
              <a:gd name="connsiteX0" fmla="*/ 1602682 w 2085826"/>
              <a:gd name="connsiteY0" fmla="*/ 0 h 7034646"/>
              <a:gd name="connsiteX1" fmla="*/ 1450199 w 2085826"/>
              <a:gd name="connsiteY1" fmla="*/ 10391 h 7034646"/>
              <a:gd name="connsiteX2" fmla="*/ 442281 w 2085826"/>
              <a:gd name="connsiteY2" fmla="*/ 5185065 h 7034646"/>
              <a:gd name="connsiteX3" fmla="*/ 731051 w 2085826"/>
              <a:gd name="connsiteY3" fmla="*/ 7034646 h 7034646"/>
              <a:gd name="connsiteX4" fmla="*/ 783005 w 2085826"/>
              <a:gd name="connsiteY4" fmla="*/ 7034646 h 7034646"/>
              <a:gd name="connsiteX5" fmla="*/ 1185032 w 2085826"/>
              <a:gd name="connsiteY5" fmla="*/ 5673438 h 7034646"/>
              <a:gd name="connsiteX6" fmla="*/ 1602682 w 2085826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1185032 w 1602682"/>
              <a:gd name="connsiteY5" fmla="*/ 5673438 h 7034646"/>
              <a:gd name="connsiteX6" fmla="*/ 1602682 w 1602682"/>
              <a:gd name="connsiteY6" fmla="*/ 0 h 7034646"/>
              <a:gd name="connsiteX0" fmla="*/ 1602682 w 1633050"/>
              <a:gd name="connsiteY0" fmla="*/ 0 h 7034646"/>
              <a:gd name="connsiteX1" fmla="*/ 1450199 w 1633050"/>
              <a:gd name="connsiteY1" fmla="*/ 10391 h 7034646"/>
              <a:gd name="connsiteX2" fmla="*/ 442281 w 1633050"/>
              <a:gd name="connsiteY2" fmla="*/ 5185065 h 7034646"/>
              <a:gd name="connsiteX3" fmla="*/ 731051 w 1633050"/>
              <a:gd name="connsiteY3" fmla="*/ 7034646 h 7034646"/>
              <a:gd name="connsiteX4" fmla="*/ 783005 w 1633050"/>
              <a:gd name="connsiteY4" fmla="*/ 7034646 h 7034646"/>
              <a:gd name="connsiteX5" fmla="*/ 1185032 w 1633050"/>
              <a:gd name="connsiteY5" fmla="*/ 5673438 h 7034646"/>
              <a:gd name="connsiteX6" fmla="*/ 1602682 w 1633050"/>
              <a:gd name="connsiteY6" fmla="*/ 0 h 703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33050" h="7034646">
                <a:moveTo>
                  <a:pt x="1602682" y="0"/>
                </a:moveTo>
                <a:lnTo>
                  <a:pt x="1450199" y="10391"/>
                </a:lnTo>
                <a:cubicBezTo>
                  <a:pt x="303735" y="1433945"/>
                  <a:pt x="-562173" y="3938156"/>
                  <a:pt x="442281" y="5185065"/>
                </a:cubicBezTo>
                <a:cubicBezTo>
                  <a:pt x="1467518" y="6286501"/>
                  <a:pt x="1389141" y="6203373"/>
                  <a:pt x="731051" y="7034646"/>
                </a:cubicBezTo>
                <a:lnTo>
                  <a:pt x="783005" y="7034646"/>
                </a:lnTo>
                <a:cubicBezTo>
                  <a:pt x="1066676" y="6771410"/>
                  <a:pt x="2276283" y="6473537"/>
                  <a:pt x="1185032" y="5673438"/>
                </a:cubicBezTo>
                <a:cubicBezTo>
                  <a:pt x="-850384" y="3893129"/>
                  <a:pt x="695210" y="1032164"/>
                  <a:pt x="160268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>
              <a:rot lat="0" lon="0" rev="3600000"/>
            </a:lightRig>
          </a:scene3d>
          <a:sp3d prstMaterial="metal"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0" y="0"/>
            <a:ext cx="2795155" cy="6878782"/>
          </a:xfrm>
          <a:custGeom>
            <a:avLst/>
            <a:gdLst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22318 w 2795155"/>
              <a:gd name="connsiteY4" fmla="*/ 5288973 h 6878782"/>
              <a:gd name="connsiteX5" fmla="*/ 2795155 w 2795155"/>
              <a:gd name="connsiteY5" fmla="*/ 0 h 6878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5155" h="6878782">
                <a:moveTo>
                  <a:pt x="2795155" y="0"/>
                </a:moveTo>
                <a:lnTo>
                  <a:pt x="0" y="0"/>
                </a:lnTo>
                <a:lnTo>
                  <a:pt x="0" y="6858000"/>
                </a:lnTo>
                <a:lnTo>
                  <a:pt x="2337955" y="6878782"/>
                </a:lnTo>
                <a:cubicBezTo>
                  <a:pt x="3141519" y="6255328"/>
                  <a:pt x="2635827" y="5912427"/>
                  <a:pt x="1922318" y="5288973"/>
                </a:cubicBezTo>
                <a:cubicBezTo>
                  <a:pt x="606137" y="4201392"/>
                  <a:pt x="1575955" y="1409700"/>
                  <a:pt x="2795155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scene3d>
            <a:camera prst="orthographicFront"/>
            <a:lightRig rig="threePt" dir="t">
              <a:rot lat="0" lon="0" rev="3600000"/>
            </a:lightRig>
          </a:scene3d>
          <a:sp3d prstMaterial="metal">
            <a:bevelT w="31115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39952" y="1340768"/>
            <a:ext cx="4030216" cy="1373043"/>
          </a:xfrm>
        </p:spPr>
        <p:txBody>
          <a:bodyPr/>
          <a:lstStyle>
            <a:lvl1pPr>
              <a:defRPr b="1" cap="none" spc="300">
                <a:ln w="11430" cmpd="sng">
                  <a:noFill/>
                  <a:prstDash val="solid"/>
                  <a:miter lim="800000"/>
                </a:ln>
                <a:gradFill>
                  <a:gsLst>
                    <a:gs pos="53000">
                      <a:schemeClr val="accent3">
                        <a:lumMod val="50000"/>
                      </a:schemeClr>
                    </a:gs>
                    <a:gs pos="100000">
                      <a:schemeClr val="tx1"/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3383899"/>
            <a:ext cx="4049037" cy="1849617"/>
          </a:xfrm>
        </p:spPr>
        <p:txBody>
          <a:bodyPr/>
          <a:lstStyle>
            <a:lvl1pPr marL="0" indent="0" algn="ctr">
              <a:buNone/>
              <a:defRPr>
                <a:ln>
                  <a:solidFill>
                    <a:srgbClr val="349655"/>
                  </a:solidFill>
                </a:ln>
                <a:gradFill>
                  <a:gsLst>
                    <a:gs pos="13000">
                      <a:schemeClr val="tx1"/>
                    </a:gs>
                    <a:gs pos="71000">
                      <a:schemeClr val="accent3">
                        <a:lumMod val="75000"/>
                      </a:schemeClr>
                    </a:gs>
                    <a:gs pos="92000">
                      <a:schemeClr val="tx1"/>
                    </a:gs>
                  </a:gsLst>
                  <a:lin ang="5400000" scaled="0"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3848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-26242" y="-1220213"/>
            <a:ext cx="9180633" cy="10084136"/>
            <a:chOff x="-26242" y="-1220213"/>
            <a:chExt cx="9180633" cy="10084136"/>
          </a:xfrm>
        </p:grpSpPr>
        <p:sp>
          <p:nvSpPr>
            <p:cNvPr id="8" name="Полилиния 7"/>
            <p:cNvSpPr/>
            <p:nvPr/>
          </p:nvSpPr>
          <p:spPr>
            <a:xfrm>
              <a:off x="10391" y="-27384"/>
              <a:ext cx="9144000" cy="2234538"/>
            </a:xfrm>
            <a:custGeom>
              <a:avLst/>
              <a:gdLst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276079"/>
                <a:gd name="connsiteX1" fmla="*/ 10391 w 9144000"/>
                <a:gd name="connsiteY1" fmla="*/ 1194954 h 2276079"/>
                <a:gd name="connsiteX2" fmla="*/ 9144000 w 9144000"/>
                <a:gd name="connsiteY2" fmla="*/ 0 h 2276079"/>
                <a:gd name="connsiteX3" fmla="*/ 9133609 w 9144000"/>
                <a:gd name="connsiteY3" fmla="*/ 550718 h 2276079"/>
                <a:gd name="connsiteX4" fmla="*/ 3574473 w 9144000"/>
                <a:gd name="connsiteY4" fmla="*/ 2275609 h 2276079"/>
                <a:gd name="connsiteX5" fmla="*/ 0 w 9144000"/>
                <a:gd name="connsiteY5" fmla="*/ 1579418 h 2276079"/>
                <a:gd name="connsiteX0" fmla="*/ 0 w 9144000"/>
                <a:gd name="connsiteY0" fmla="*/ 1579418 h 2234538"/>
                <a:gd name="connsiteX1" fmla="*/ 10391 w 9144000"/>
                <a:gd name="connsiteY1" fmla="*/ 1194954 h 2234538"/>
                <a:gd name="connsiteX2" fmla="*/ 9144000 w 9144000"/>
                <a:gd name="connsiteY2" fmla="*/ 0 h 2234538"/>
                <a:gd name="connsiteX3" fmla="*/ 9133609 w 9144000"/>
                <a:gd name="connsiteY3" fmla="*/ 550718 h 2234538"/>
                <a:gd name="connsiteX4" fmla="*/ 3418609 w 9144000"/>
                <a:gd name="connsiteY4" fmla="*/ 2234046 h 2234538"/>
                <a:gd name="connsiteX5" fmla="*/ 0 w 9144000"/>
                <a:gd name="connsiteY5" fmla="*/ 1579418 h 22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0" h="2234538">
                  <a:moveTo>
                    <a:pt x="0" y="1579418"/>
                  </a:moveTo>
                  <a:lnTo>
                    <a:pt x="10391" y="1194954"/>
                  </a:lnTo>
                  <a:lnTo>
                    <a:pt x="9144000" y="0"/>
                  </a:lnTo>
                  <a:lnTo>
                    <a:pt x="9133609" y="550718"/>
                  </a:lnTo>
                  <a:cubicBezTo>
                    <a:pt x="6591300" y="651164"/>
                    <a:pt x="5534890" y="1998518"/>
                    <a:pt x="3418609" y="2234046"/>
                  </a:cubicBezTo>
                  <a:cubicBezTo>
                    <a:pt x="1929246" y="2258291"/>
                    <a:pt x="543790" y="1378528"/>
                    <a:pt x="0" y="15794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9000000"/>
              </a:lightRig>
            </a:scene3d>
            <a:sp3d prstMaterial="metal">
              <a:bevelT w="2349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илиния 8"/>
            <p:cNvSpPr/>
            <p:nvPr/>
          </p:nvSpPr>
          <p:spPr>
            <a:xfrm rot="6303356">
              <a:off x="2533853" y="-3780308"/>
              <a:ext cx="3776723" cy="8896913"/>
            </a:xfrm>
            <a:custGeom>
              <a:avLst/>
              <a:gdLst>
                <a:gd name="connsiteX0" fmla="*/ 1101437 w 1101437"/>
                <a:gd name="connsiteY0" fmla="*/ 10391 h 6889173"/>
                <a:gd name="connsiteX1" fmla="*/ 1007918 w 1101437"/>
                <a:gd name="connsiteY1" fmla="*/ 0 h 6889173"/>
                <a:gd name="connsiteX2" fmla="*/ 0 w 1101437"/>
                <a:gd name="connsiteY2" fmla="*/ 5081155 h 6889173"/>
                <a:gd name="connsiteX3" fmla="*/ 613064 w 1101437"/>
                <a:gd name="connsiteY3" fmla="*/ 6889173 h 6889173"/>
                <a:gd name="connsiteX4" fmla="*/ 665018 w 1101437"/>
                <a:gd name="connsiteY4" fmla="*/ 6889173 h 6889173"/>
                <a:gd name="connsiteX5" fmla="*/ 467591 w 1101437"/>
                <a:gd name="connsiteY5" fmla="*/ 4073237 h 6889173"/>
                <a:gd name="connsiteX6" fmla="*/ 1101437 w 1101437"/>
                <a:gd name="connsiteY6" fmla="*/ 10391 h 6889173"/>
                <a:gd name="connsiteX0" fmla="*/ 1418094 w 1418094"/>
                <a:gd name="connsiteY0" fmla="*/ 10391 h 6889173"/>
                <a:gd name="connsiteX1" fmla="*/ 1324575 w 1418094"/>
                <a:gd name="connsiteY1" fmla="*/ 0 h 6889173"/>
                <a:gd name="connsiteX2" fmla="*/ 316657 w 1418094"/>
                <a:gd name="connsiteY2" fmla="*/ 5081155 h 6889173"/>
                <a:gd name="connsiteX3" fmla="*/ 929721 w 1418094"/>
                <a:gd name="connsiteY3" fmla="*/ 6889173 h 6889173"/>
                <a:gd name="connsiteX4" fmla="*/ 981675 w 1418094"/>
                <a:gd name="connsiteY4" fmla="*/ 6889173 h 6889173"/>
                <a:gd name="connsiteX5" fmla="*/ 784248 w 1418094"/>
                <a:gd name="connsiteY5" fmla="*/ 4073237 h 6889173"/>
                <a:gd name="connsiteX6" fmla="*/ 1418094 w 1418094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3526525 w 3651103"/>
                <a:gd name="connsiteY0" fmla="*/ 415545 h 7294327"/>
                <a:gd name="connsiteX1" fmla="*/ 317711 w 3651103"/>
                <a:gd name="connsiteY1" fmla="*/ 0 h 7294327"/>
                <a:gd name="connsiteX2" fmla="*/ 2425088 w 3651103"/>
                <a:gd name="connsiteY2" fmla="*/ 5486309 h 7294327"/>
                <a:gd name="connsiteX3" fmla="*/ 3038152 w 3651103"/>
                <a:gd name="connsiteY3" fmla="*/ 7294327 h 7294327"/>
                <a:gd name="connsiteX4" fmla="*/ 3090106 w 3651103"/>
                <a:gd name="connsiteY4" fmla="*/ 7294327 h 7294327"/>
                <a:gd name="connsiteX5" fmla="*/ 2892679 w 3651103"/>
                <a:gd name="connsiteY5" fmla="*/ 4478391 h 7294327"/>
                <a:gd name="connsiteX6" fmla="*/ 3526525 w 3651103"/>
                <a:gd name="connsiteY6" fmla="*/ 415545 h 7294327"/>
                <a:gd name="connsiteX0" fmla="*/ 445914 w 3651103"/>
                <a:gd name="connsiteY0" fmla="*/ 0 h 7347603"/>
                <a:gd name="connsiteX1" fmla="*/ 317711 w 3651103"/>
                <a:gd name="connsiteY1" fmla="*/ 53276 h 7347603"/>
                <a:gd name="connsiteX2" fmla="*/ 2425088 w 3651103"/>
                <a:gd name="connsiteY2" fmla="*/ 5539585 h 7347603"/>
                <a:gd name="connsiteX3" fmla="*/ 3038152 w 3651103"/>
                <a:gd name="connsiteY3" fmla="*/ 7347603 h 7347603"/>
                <a:gd name="connsiteX4" fmla="*/ 3090106 w 3651103"/>
                <a:gd name="connsiteY4" fmla="*/ 7347603 h 7347603"/>
                <a:gd name="connsiteX5" fmla="*/ 2892679 w 3651103"/>
                <a:gd name="connsiteY5" fmla="*/ 4531667 h 7347603"/>
                <a:gd name="connsiteX6" fmla="*/ 445914 w 3651103"/>
                <a:gd name="connsiteY6" fmla="*/ 0 h 7347603"/>
                <a:gd name="connsiteX0" fmla="*/ 445914 w 3651103"/>
                <a:gd name="connsiteY0" fmla="*/ 0 h 8896913"/>
                <a:gd name="connsiteX1" fmla="*/ 317711 w 3651103"/>
                <a:gd name="connsiteY1" fmla="*/ 53276 h 8896913"/>
                <a:gd name="connsiteX2" fmla="*/ 2425088 w 3651103"/>
                <a:gd name="connsiteY2" fmla="*/ 5539585 h 8896913"/>
                <a:gd name="connsiteX3" fmla="*/ 2546947 w 3651103"/>
                <a:gd name="connsiteY3" fmla="*/ 8896913 h 8896913"/>
                <a:gd name="connsiteX4" fmla="*/ 3090106 w 3651103"/>
                <a:gd name="connsiteY4" fmla="*/ 7347603 h 8896913"/>
                <a:gd name="connsiteX5" fmla="*/ 2892679 w 3651103"/>
                <a:gd name="connsiteY5" fmla="*/ 4531667 h 8896913"/>
                <a:gd name="connsiteX6" fmla="*/ 445914 w 3651103"/>
                <a:gd name="connsiteY6" fmla="*/ 0 h 8896913"/>
                <a:gd name="connsiteX0" fmla="*/ 445914 w 4168321"/>
                <a:gd name="connsiteY0" fmla="*/ 0 h 8896913"/>
                <a:gd name="connsiteX1" fmla="*/ 317711 w 4168321"/>
                <a:gd name="connsiteY1" fmla="*/ 53276 h 8896913"/>
                <a:gd name="connsiteX2" fmla="*/ 2425088 w 4168321"/>
                <a:gd name="connsiteY2" fmla="*/ 5539585 h 8896913"/>
                <a:gd name="connsiteX3" fmla="*/ 2546947 w 4168321"/>
                <a:gd name="connsiteY3" fmla="*/ 8896913 h 8896913"/>
                <a:gd name="connsiteX4" fmla="*/ 3853382 w 4168321"/>
                <a:gd name="connsiteY4" fmla="*/ 8507821 h 8896913"/>
                <a:gd name="connsiteX5" fmla="*/ 2892679 w 4168321"/>
                <a:gd name="connsiteY5" fmla="*/ 4531667 h 8896913"/>
                <a:gd name="connsiteX6" fmla="*/ 445914 w 4168321"/>
                <a:gd name="connsiteY6" fmla="*/ 0 h 8896913"/>
                <a:gd name="connsiteX0" fmla="*/ 509951 w 4232358"/>
                <a:gd name="connsiteY0" fmla="*/ 0 h 8896913"/>
                <a:gd name="connsiteX1" fmla="*/ 381748 w 4232358"/>
                <a:gd name="connsiteY1" fmla="*/ 53276 h 8896913"/>
                <a:gd name="connsiteX2" fmla="*/ 1946105 w 4232358"/>
                <a:gd name="connsiteY2" fmla="*/ 5285145 h 8896913"/>
                <a:gd name="connsiteX3" fmla="*/ 2610984 w 4232358"/>
                <a:gd name="connsiteY3" fmla="*/ 8896913 h 8896913"/>
                <a:gd name="connsiteX4" fmla="*/ 3917419 w 4232358"/>
                <a:gd name="connsiteY4" fmla="*/ 8507821 h 8896913"/>
                <a:gd name="connsiteX5" fmla="*/ 2956716 w 4232358"/>
                <a:gd name="connsiteY5" fmla="*/ 4531667 h 8896913"/>
                <a:gd name="connsiteX6" fmla="*/ 509951 w 4232358"/>
                <a:gd name="connsiteY6" fmla="*/ 0 h 8896913"/>
                <a:gd name="connsiteX0" fmla="*/ 192745 w 3915152"/>
                <a:gd name="connsiteY0" fmla="*/ 0 h 8896913"/>
                <a:gd name="connsiteX1" fmla="*/ 64542 w 3915152"/>
                <a:gd name="connsiteY1" fmla="*/ 53276 h 8896913"/>
                <a:gd name="connsiteX2" fmla="*/ 2293778 w 3915152"/>
                <a:gd name="connsiteY2" fmla="*/ 8896913 h 8896913"/>
                <a:gd name="connsiteX3" fmla="*/ 3600213 w 3915152"/>
                <a:gd name="connsiteY3" fmla="*/ 8507821 h 8896913"/>
                <a:gd name="connsiteX4" fmla="*/ 2639510 w 3915152"/>
                <a:gd name="connsiteY4" fmla="*/ 4531667 h 8896913"/>
                <a:gd name="connsiteX5" fmla="*/ 192745 w 3915152"/>
                <a:gd name="connsiteY5" fmla="*/ 0 h 8896913"/>
                <a:gd name="connsiteX0" fmla="*/ 128203 w 3850610"/>
                <a:gd name="connsiteY0" fmla="*/ 0 h 8896913"/>
                <a:gd name="connsiteX1" fmla="*/ 0 w 3850610"/>
                <a:gd name="connsiteY1" fmla="*/ 53276 h 8896913"/>
                <a:gd name="connsiteX2" fmla="*/ 2229236 w 3850610"/>
                <a:gd name="connsiteY2" fmla="*/ 8896913 h 8896913"/>
                <a:gd name="connsiteX3" fmla="*/ 3535671 w 3850610"/>
                <a:gd name="connsiteY3" fmla="*/ 8507821 h 8896913"/>
                <a:gd name="connsiteX4" fmla="*/ 2574968 w 3850610"/>
                <a:gd name="connsiteY4" fmla="*/ 4531667 h 8896913"/>
                <a:gd name="connsiteX5" fmla="*/ 128203 w 3850610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64332 w 3571800"/>
                <a:gd name="connsiteY0" fmla="*/ 0 h 8896913"/>
                <a:gd name="connsiteX1" fmla="*/ 0 w 3571800"/>
                <a:gd name="connsiteY1" fmla="*/ 31271 h 8896913"/>
                <a:gd name="connsiteX2" fmla="*/ 2265365 w 3571800"/>
                <a:gd name="connsiteY2" fmla="*/ 8896913 h 8896913"/>
                <a:gd name="connsiteX3" fmla="*/ 3571800 w 3571800"/>
                <a:gd name="connsiteY3" fmla="*/ 8507821 h 8896913"/>
                <a:gd name="connsiteX4" fmla="*/ 2665988 w 3571800"/>
                <a:gd name="connsiteY4" fmla="*/ 3827397 h 8896913"/>
                <a:gd name="connsiteX5" fmla="*/ 164332 w 3571800"/>
                <a:gd name="connsiteY5" fmla="*/ 0 h 8896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71800" h="8896913">
                  <a:moveTo>
                    <a:pt x="164332" y="0"/>
                  </a:moveTo>
                  <a:lnTo>
                    <a:pt x="0" y="31271"/>
                  </a:lnTo>
                  <a:cubicBezTo>
                    <a:pt x="350172" y="1514090"/>
                    <a:pt x="1676087" y="7487822"/>
                    <a:pt x="2265365" y="8896913"/>
                  </a:cubicBezTo>
                  <a:lnTo>
                    <a:pt x="3571800" y="8507821"/>
                  </a:lnTo>
                  <a:cubicBezTo>
                    <a:pt x="3036553" y="6682818"/>
                    <a:pt x="4168320" y="6104029"/>
                    <a:pt x="2665988" y="3827397"/>
                  </a:cubicBezTo>
                  <a:cubicBezTo>
                    <a:pt x="1652017" y="2416566"/>
                    <a:pt x="447622" y="1672663"/>
                    <a:pt x="16433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3600000"/>
              </a:lightRig>
            </a:scene3d>
            <a:sp3d prstMaterial="metal">
              <a:bevelT w="23495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" name="Группа 9"/>
            <p:cNvGrpSpPr/>
            <p:nvPr/>
          </p:nvGrpSpPr>
          <p:grpSpPr>
            <a:xfrm>
              <a:off x="6394068" y="481180"/>
              <a:ext cx="2749932" cy="3166048"/>
              <a:chOff x="6394068" y="481180"/>
              <a:chExt cx="2749932" cy="3166048"/>
            </a:xfrm>
            <a:effectLst>
              <a:outerShdw blurRad="139700" dist="1143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2" name="Полилиния 21"/>
              <p:cNvSpPr/>
              <p:nvPr/>
            </p:nvSpPr>
            <p:spPr>
              <a:xfrm>
                <a:off x="6394068" y="481180"/>
                <a:ext cx="2749932" cy="3166048"/>
              </a:xfrm>
              <a:custGeom>
                <a:avLst/>
                <a:gdLst>
                  <a:gd name="connsiteX0" fmla="*/ 2914650 w 2952750"/>
                  <a:gd name="connsiteY0" fmla="*/ 38100 h 3086100"/>
                  <a:gd name="connsiteX1" fmla="*/ 0 w 2952750"/>
                  <a:gd name="connsiteY1" fmla="*/ 2952750 h 3086100"/>
                  <a:gd name="connsiteX2" fmla="*/ 2171700 w 2952750"/>
                  <a:gd name="connsiteY2" fmla="*/ 3086100 h 3086100"/>
                  <a:gd name="connsiteX3" fmla="*/ 2952750 w 2952750"/>
                  <a:gd name="connsiteY3" fmla="*/ 0 h 3086100"/>
                  <a:gd name="connsiteX4" fmla="*/ 2914650 w 295275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4424835 w 4462935"/>
                  <a:gd name="connsiteY0" fmla="*/ 38100 h 3086100"/>
                  <a:gd name="connsiteX1" fmla="*/ 538635 w 4462935"/>
                  <a:gd name="connsiteY1" fmla="*/ 2838450 h 3086100"/>
                  <a:gd name="connsiteX2" fmla="*/ 4424835 w 4462935"/>
                  <a:gd name="connsiteY2" fmla="*/ 190500 h 3086100"/>
                  <a:gd name="connsiteX3" fmla="*/ 3681885 w 4462935"/>
                  <a:gd name="connsiteY3" fmla="*/ 3086100 h 3086100"/>
                  <a:gd name="connsiteX4" fmla="*/ 4462935 w 4462935"/>
                  <a:gd name="connsiteY4" fmla="*/ 0 h 3086100"/>
                  <a:gd name="connsiteX5" fmla="*/ 4424835 w 4462935"/>
                  <a:gd name="connsiteY5" fmla="*/ 38100 h 3086100"/>
                  <a:gd name="connsiteX0" fmla="*/ 4563456 w 4601556"/>
                  <a:gd name="connsiteY0" fmla="*/ 38100 h 3086100"/>
                  <a:gd name="connsiteX1" fmla="*/ 677256 w 4601556"/>
                  <a:gd name="connsiteY1" fmla="*/ 2838450 h 3086100"/>
                  <a:gd name="connsiteX2" fmla="*/ 4563456 w 4601556"/>
                  <a:gd name="connsiteY2" fmla="*/ 190500 h 3086100"/>
                  <a:gd name="connsiteX3" fmla="*/ 3820506 w 4601556"/>
                  <a:gd name="connsiteY3" fmla="*/ 3086100 h 3086100"/>
                  <a:gd name="connsiteX4" fmla="*/ 4601556 w 4601556"/>
                  <a:gd name="connsiteY4" fmla="*/ 0 h 3086100"/>
                  <a:gd name="connsiteX5" fmla="*/ 4563456 w 4601556"/>
                  <a:gd name="connsiteY5" fmla="*/ 38100 h 308610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252162 w 3290262"/>
                  <a:gd name="connsiteY0" fmla="*/ 38100 h 3714750"/>
                  <a:gd name="connsiteX1" fmla="*/ 489912 w 3290262"/>
                  <a:gd name="connsiteY1" fmla="*/ 3714750 h 3714750"/>
                  <a:gd name="connsiteX2" fmla="*/ 3252162 w 3290262"/>
                  <a:gd name="connsiteY2" fmla="*/ 190500 h 3714750"/>
                  <a:gd name="connsiteX3" fmla="*/ 2509212 w 3290262"/>
                  <a:gd name="connsiteY3" fmla="*/ 3086100 h 3714750"/>
                  <a:gd name="connsiteX4" fmla="*/ 3290262 w 3290262"/>
                  <a:gd name="connsiteY4" fmla="*/ 0 h 3714750"/>
                  <a:gd name="connsiteX5" fmla="*/ 3252162 w 3290262"/>
                  <a:gd name="connsiteY5" fmla="*/ 38100 h 3714750"/>
                  <a:gd name="connsiteX0" fmla="*/ 3228144 w 3513894"/>
                  <a:gd name="connsiteY0" fmla="*/ 5807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28144 w 3513894"/>
                  <a:gd name="connsiteY5" fmla="*/ 5807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619284 w 2885984"/>
                  <a:gd name="connsiteY0" fmla="*/ 19373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5" fmla="*/ 2619284 w 2885984"/>
                  <a:gd name="connsiteY5" fmla="*/ 193733 h 3108383"/>
                  <a:gd name="connsiteX0" fmla="*/ 2638334 w 2885984"/>
                  <a:gd name="connsiteY0" fmla="*/ 2228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0" fmla="*/ 2638334 w 3113196"/>
                  <a:gd name="connsiteY0" fmla="*/ 325176 h 2839776"/>
                  <a:gd name="connsiteX1" fmla="*/ 123734 w 3113196"/>
                  <a:gd name="connsiteY1" fmla="*/ 2839776 h 2839776"/>
                  <a:gd name="connsiteX2" fmla="*/ 2885984 w 3113196"/>
                  <a:gd name="connsiteY2" fmla="*/ 306126 h 2839776"/>
                  <a:gd name="connsiteX3" fmla="*/ 2638334 w 3113196"/>
                  <a:gd name="connsiteY3" fmla="*/ 325176 h 2839776"/>
                  <a:gd name="connsiteX0" fmla="*/ 2638334 w 2885984"/>
                  <a:gd name="connsiteY0" fmla="*/ 62045 h 2576645"/>
                  <a:gd name="connsiteX1" fmla="*/ 123734 w 2885984"/>
                  <a:gd name="connsiteY1" fmla="*/ 2576645 h 2576645"/>
                  <a:gd name="connsiteX2" fmla="*/ 2885984 w 2885984"/>
                  <a:gd name="connsiteY2" fmla="*/ 42995 h 2576645"/>
                  <a:gd name="connsiteX3" fmla="*/ 2638334 w 2885984"/>
                  <a:gd name="connsiteY3" fmla="*/ 62045 h 2576645"/>
                  <a:gd name="connsiteX0" fmla="*/ 2514600 w 2514600"/>
                  <a:gd name="connsiteY0" fmla="*/ 0 h 2514600"/>
                  <a:gd name="connsiteX1" fmla="*/ 0 w 2514600"/>
                  <a:gd name="connsiteY1" fmla="*/ 2514600 h 2514600"/>
                  <a:gd name="connsiteX2" fmla="*/ 2514600 w 2514600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69404" h="2514600">
                    <a:moveTo>
                      <a:pt x="2569404" y="0"/>
                    </a:moveTo>
                    <a:cubicBezTo>
                      <a:pt x="1731204" y="838200"/>
                      <a:pt x="-364296" y="800100"/>
                      <a:pt x="54804" y="2514600"/>
                    </a:cubicBezTo>
                    <a:cubicBezTo>
                      <a:pt x="-21396" y="990600"/>
                      <a:pt x="2219417" y="810673"/>
                      <a:pt x="2569404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Полилиния 22"/>
              <p:cNvSpPr/>
              <p:nvPr/>
            </p:nvSpPr>
            <p:spPr>
              <a:xfrm>
                <a:off x="7437360" y="2231840"/>
                <a:ext cx="1268489" cy="870320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8489" h="870320">
                    <a:moveTo>
                      <a:pt x="258839" y="870320"/>
                    </a:moveTo>
                    <a:cubicBezTo>
                      <a:pt x="277889" y="362320"/>
                      <a:pt x="931939" y="489320"/>
                      <a:pt x="1268489" y="298820"/>
                    </a:cubicBezTo>
                    <a:lnTo>
                      <a:pt x="468389" y="13070"/>
                    </a:lnTo>
                    <a:cubicBezTo>
                      <a:pt x="93739" y="-69480"/>
                      <a:pt x="-255511" y="241670"/>
                      <a:pt x="258839" y="87032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6" name="Группа 10"/>
            <p:cNvGrpSpPr/>
            <p:nvPr/>
          </p:nvGrpSpPr>
          <p:grpSpPr>
            <a:xfrm>
              <a:off x="6804247" y="2989943"/>
              <a:ext cx="1935357" cy="2630356"/>
              <a:chOff x="6804247" y="2989943"/>
              <a:chExt cx="1935357" cy="2630356"/>
            </a:xfrm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0" name="Полилиния 19"/>
              <p:cNvSpPr/>
              <p:nvPr/>
            </p:nvSpPr>
            <p:spPr>
              <a:xfrm>
                <a:off x="6804247" y="2989943"/>
                <a:ext cx="1935357" cy="1519178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олилиния 20"/>
              <p:cNvSpPr/>
              <p:nvPr/>
            </p:nvSpPr>
            <p:spPr>
              <a:xfrm rot="16513135" flipH="1">
                <a:off x="7195453" y="4558086"/>
                <a:ext cx="1170704" cy="953721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11"/>
            <p:cNvGrpSpPr/>
            <p:nvPr/>
          </p:nvGrpSpPr>
          <p:grpSpPr>
            <a:xfrm>
              <a:off x="185390" y="3243716"/>
              <a:ext cx="3590585" cy="5620207"/>
              <a:chOff x="185390" y="3243716"/>
              <a:chExt cx="3590585" cy="5620207"/>
            </a:xfrm>
            <a:effectLst>
              <a:outerShdw blurRad="241300" dist="1270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0" name="Группа 12"/>
              <p:cNvGrpSpPr/>
              <p:nvPr/>
            </p:nvGrpSpPr>
            <p:grpSpPr>
              <a:xfrm rot="730301">
                <a:off x="185390" y="3243716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8" name="Полилиния 17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9" name="Полилиния 18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11" name="Группа 13"/>
              <p:cNvGrpSpPr/>
              <p:nvPr/>
            </p:nvGrpSpPr>
            <p:grpSpPr>
              <a:xfrm rot="3587098" flipH="1">
                <a:off x="687085" y="5581915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6" name="Полилиния 15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7" name="Полилиния 16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15" name="Полилиния 14"/>
              <p:cNvSpPr/>
              <p:nvPr/>
            </p:nvSpPr>
            <p:spPr>
              <a:xfrm rot="7992440" flipV="1">
                <a:off x="-100822" y="4987126"/>
                <a:ext cx="4907839" cy="2845755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  <a:gd name="connsiteX0" fmla="*/ 258839 w 2197403"/>
                  <a:gd name="connsiteY0" fmla="*/ 2197100 h 2197100"/>
                  <a:gd name="connsiteX1" fmla="*/ 2197403 w 2197403"/>
                  <a:gd name="connsiteY1" fmla="*/ 0 h 2197100"/>
                  <a:gd name="connsiteX2" fmla="*/ 468389 w 2197403"/>
                  <a:gd name="connsiteY2" fmla="*/ 1339850 h 2197100"/>
                  <a:gd name="connsiteX3" fmla="*/ 258839 w 219740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42621 w 2481185"/>
                  <a:gd name="connsiteY0" fmla="*/ 2197100 h 2197100"/>
                  <a:gd name="connsiteX1" fmla="*/ 2481185 w 2481185"/>
                  <a:gd name="connsiteY1" fmla="*/ 0 h 2197100"/>
                  <a:gd name="connsiteX2" fmla="*/ 244171 w 2481185"/>
                  <a:gd name="connsiteY2" fmla="*/ 381907 h 2197100"/>
                  <a:gd name="connsiteX3" fmla="*/ 542621 w 2481185"/>
                  <a:gd name="connsiteY3" fmla="*/ 2197100 h 2197100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849722 w 3049543"/>
                  <a:gd name="connsiteY0" fmla="*/ 2087856 h 2087856"/>
                  <a:gd name="connsiteX1" fmla="*/ 3049543 w 3049543"/>
                  <a:gd name="connsiteY1" fmla="*/ 93956 h 2087856"/>
                  <a:gd name="connsiteX2" fmla="*/ 159386 w 3049543"/>
                  <a:gd name="connsiteY2" fmla="*/ 214606 h 2087856"/>
                  <a:gd name="connsiteX3" fmla="*/ 849722 w 3049543"/>
                  <a:gd name="connsiteY3" fmla="*/ 2087856 h 2087856"/>
                  <a:gd name="connsiteX0" fmla="*/ 849722 w 3049543"/>
                  <a:gd name="connsiteY0" fmla="*/ 2222476 h 2222476"/>
                  <a:gd name="connsiteX1" fmla="*/ 3049543 w 3049543"/>
                  <a:gd name="connsiteY1" fmla="*/ 228576 h 2222476"/>
                  <a:gd name="connsiteX2" fmla="*/ 159386 w 3049543"/>
                  <a:gd name="connsiteY2" fmla="*/ 349226 h 2222476"/>
                  <a:gd name="connsiteX3" fmla="*/ 849722 w 3049543"/>
                  <a:gd name="connsiteY3" fmla="*/ 2222476 h 22224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3173" h="2324586">
                    <a:moveTo>
                      <a:pt x="250838" y="2324586"/>
                    </a:moveTo>
                    <a:cubicBezTo>
                      <a:pt x="237998" y="899249"/>
                      <a:pt x="764280" y="-146471"/>
                      <a:pt x="2973173" y="127486"/>
                    </a:cubicBezTo>
                    <a:cubicBezTo>
                      <a:pt x="2183959" y="-166127"/>
                      <a:pt x="1162516" y="77292"/>
                      <a:pt x="561988" y="552936"/>
                    </a:cubicBezTo>
                    <a:cubicBezTo>
                      <a:pt x="100252" y="1007414"/>
                      <a:pt x="-263512" y="1695936"/>
                      <a:pt x="250838" y="232458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33" y="44624"/>
            <a:ext cx="6060035" cy="122413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b="1" cap="none" spc="300">
                <a:ln w="1143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0948" y="2231840"/>
            <a:ext cx="8229600" cy="4234233"/>
          </a:xfrm>
          <a:solidFill>
            <a:schemeClr val="bg1">
              <a:alpha val="69000"/>
            </a:schemeClr>
          </a:solidFill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grpSp>
        <p:nvGrpSpPr>
          <p:cNvPr id="12" name="Группа 26"/>
          <p:cNvGrpSpPr/>
          <p:nvPr/>
        </p:nvGrpSpPr>
        <p:grpSpPr>
          <a:xfrm rot="7987570">
            <a:off x="2709199" y="6420659"/>
            <a:ext cx="307901" cy="450659"/>
            <a:chOff x="2857488" y="4883951"/>
            <a:chExt cx="571504" cy="903297"/>
          </a:xfrm>
        </p:grpSpPr>
        <p:sp>
          <p:nvSpPr>
            <p:cNvPr id="28" name="Овал 27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>
              <a:hlinkClick r:id="" action="ppaction://hlinkshowjump?jump=next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0" name="Прямая соединительная линия 29"/>
            <p:cNvCxnSpPr>
              <a:stCxn id="29" idx="0"/>
              <a:endCxn id="29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Овал 30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39"/>
          <p:cNvGrpSpPr/>
          <p:nvPr/>
        </p:nvGrpSpPr>
        <p:grpSpPr>
          <a:xfrm rot="13759740">
            <a:off x="128706" y="6346842"/>
            <a:ext cx="307901" cy="450659"/>
            <a:chOff x="2857488" y="4883951"/>
            <a:chExt cx="571504" cy="903297"/>
          </a:xfrm>
        </p:grpSpPr>
        <p:sp>
          <p:nvSpPr>
            <p:cNvPr id="41" name="Овал 40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>
              <a:hlinkClick r:id="" action="ppaction://hlinkshowjump?jump=previous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3" name="Прямая соединительная линия 42"/>
            <p:cNvCxnSpPr>
              <a:stCxn id="42" idx="0"/>
              <a:endCxn id="4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Овал 43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52"/>
          <p:cNvGrpSpPr/>
          <p:nvPr/>
        </p:nvGrpSpPr>
        <p:grpSpPr>
          <a:xfrm rot="4965394">
            <a:off x="8589021" y="104103"/>
            <a:ext cx="307901" cy="450659"/>
            <a:chOff x="2857488" y="4883951"/>
            <a:chExt cx="571504" cy="903297"/>
          </a:xfrm>
        </p:grpSpPr>
        <p:sp>
          <p:nvSpPr>
            <p:cNvPr id="54" name="Овал 53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>
              <a:hlinkClick r:id="" action="ppaction://hlinkshowjump?jump=endshow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6" name="Прямая соединительная линия 55"/>
            <p:cNvCxnSpPr>
              <a:stCxn id="55" idx="0"/>
              <a:endCxn id="55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Овал 56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3140962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-89897" y="-27384"/>
            <a:ext cx="9298389" cy="8086773"/>
            <a:chOff x="-89897" y="0"/>
            <a:chExt cx="9298389" cy="8086773"/>
          </a:xfrm>
        </p:grpSpPr>
        <p:sp>
          <p:nvSpPr>
            <p:cNvPr id="8" name="Полилиния 7"/>
            <p:cNvSpPr/>
            <p:nvPr/>
          </p:nvSpPr>
          <p:spPr>
            <a:xfrm flipV="1">
              <a:off x="-36512" y="4592248"/>
              <a:ext cx="9245004" cy="2381122"/>
            </a:xfrm>
            <a:custGeom>
              <a:avLst/>
              <a:gdLst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276079"/>
                <a:gd name="connsiteX1" fmla="*/ 10391 w 9144000"/>
                <a:gd name="connsiteY1" fmla="*/ 1194954 h 2276079"/>
                <a:gd name="connsiteX2" fmla="*/ 9144000 w 9144000"/>
                <a:gd name="connsiteY2" fmla="*/ 0 h 2276079"/>
                <a:gd name="connsiteX3" fmla="*/ 9133609 w 9144000"/>
                <a:gd name="connsiteY3" fmla="*/ 550718 h 2276079"/>
                <a:gd name="connsiteX4" fmla="*/ 3574473 w 9144000"/>
                <a:gd name="connsiteY4" fmla="*/ 2275609 h 2276079"/>
                <a:gd name="connsiteX5" fmla="*/ 0 w 9144000"/>
                <a:gd name="connsiteY5" fmla="*/ 1579418 h 2276079"/>
                <a:gd name="connsiteX0" fmla="*/ 0 w 9144000"/>
                <a:gd name="connsiteY0" fmla="*/ 1579418 h 2234538"/>
                <a:gd name="connsiteX1" fmla="*/ 10391 w 9144000"/>
                <a:gd name="connsiteY1" fmla="*/ 1194954 h 2234538"/>
                <a:gd name="connsiteX2" fmla="*/ 9144000 w 9144000"/>
                <a:gd name="connsiteY2" fmla="*/ 0 h 2234538"/>
                <a:gd name="connsiteX3" fmla="*/ 9133609 w 9144000"/>
                <a:gd name="connsiteY3" fmla="*/ 550718 h 2234538"/>
                <a:gd name="connsiteX4" fmla="*/ 3418609 w 9144000"/>
                <a:gd name="connsiteY4" fmla="*/ 2234046 h 2234538"/>
                <a:gd name="connsiteX5" fmla="*/ 0 w 9144000"/>
                <a:gd name="connsiteY5" fmla="*/ 1579418 h 22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0" h="2234538">
                  <a:moveTo>
                    <a:pt x="0" y="1579418"/>
                  </a:moveTo>
                  <a:lnTo>
                    <a:pt x="10391" y="1194954"/>
                  </a:lnTo>
                  <a:lnTo>
                    <a:pt x="9144000" y="0"/>
                  </a:lnTo>
                  <a:lnTo>
                    <a:pt x="9133609" y="550718"/>
                  </a:lnTo>
                  <a:cubicBezTo>
                    <a:pt x="6591300" y="651164"/>
                    <a:pt x="5534890" y="1998518"/>
                    <a:pt x="3418609" y="2234046"/>
                  </a:cubicBezTo>
                  <a:cubicBezTo>
                    <a:pt x="1929246" y="2258291"/>
                    <a:pt x="543790" y="1378528"/>
                    <a:pt x="0" y="15794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65100" dist="1270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4200000"/>
              </a:lightRig>
            </a:scene3d>
            <a:sp3d prstMaterial="metal">
              <a:bevelT w="2349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илиния 8"/>
            <p:cNvSpPr/>
            <p:nvPr/>
          </p:nvSpPr>
          <p:spPr>
            <a:xfrm rot="15296644" flipV="1">
              <a:off x="2494221" y="1711164"/>
              <a:ext cx="3791491" cy="8959727"/>
            </a:xfrm>
            <a:custGeom>
              <a:avLst/>
              <a:gdLst>
                <a:gd name="connsiteX0" fmla="*/ 1101437 w 1101437"/>
                <a:gd name="connsiteY0" fmla="*/ 10391 h 6889173"/>
                <a:gd name="connsiteX1" fmla="*/ 1007918 w 1101437"/>
                <a:gd name="connsiteY1" fmla="*/ 0 h 6889173"/>
                <a:gd name="connsiteX2" fmla="*/ 0 w 1101437"/>
                <a:gd name="connsiteY2" fmla="*/ 5081155 h 6889173"/>
                <a:gd name="connsiteX3" fmla="*/ 613064 w 1101437"/>
                <a:gd name="connsiteY3" fmla="*/ 6889173 h 6889173"/>
                <a:gd name="connsiteX4" fmla="*/ 665018 w 1101437"/>
                <a:gd name="connsiteY4" fmla="*/ 6889173 h 6889173"/>
                <a:gd name="connsiteX5" fmla="*/ 467591 w 1101437"/>
                <a:gd name="connsiteY5" fmla="*/ 4073237 h 6889173"/>
                <a:gd name="connsiteX6" fmla="*/ 1101437 w 1101437"/>
                <a:gd name="connsiteY6" fmla="*/ 10391 h 6889173"/>
                <a:gd name="connsiteX0" fmla="*/ 1418094 w 1418094"/>
                <a:gd name="connsiteY0" fmla="*/ 10391 h 6889173"/>
                <a:gd name="connsiteX1" fmla="*/ 1324575 w 1418094"/>
                <a:gd name="connsiteY1" fmla="*/ 0 h 6889173"/>
                <a:gd name="connsiteX2" fmla="*/ 316657 w 1418094"/>
                <a:gd name="connsiteY2" fmla="*/ 5081155 h 6889173"/>
                <a:gd name="connsiteX3" fmla="*/ 929721 w 1418094"/>
                <a:gd name="connsiteY3" fmla="*/ 6889173 h 6889173"/>
                <a:gd name="connsiteX4" fmla="*/ 981675 w 1418094"/>
                <a:gd name="connsiteY4" fmla="*/ 6889173 h 6889173"/>
                <a:gd name="connsiteX5" fmla="*/ 784248 w 1418094"/>
                <a:gd name="connsiteY5" fmla="*/ 4073237 h 6889173"/>
                <a:gd name="connsiteX6" fmla="*/ 1418094 w 1418094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3526525 w 3651103"/>
                <a:gd name="connsiteY0" fmla="*/ 415545 h 7294327"/>
                <a:gd name="connsiteX1" fmla="*/ 317711 w 3651103"/>
                <a:gd name="connsiteY1" fmla="*/ 0 h 7294327"/>
                <a:gd name="connsiteX2" fmla="*/ 2425088 w 3651103"/>
                <a:gd name="connsiteY2" fmla="*/ 5486309 h 7294327"/>
                <a:gd name="connsiteX3" fmla="*/ 3038152 w 3651103"/>
                <a:gd name="connsiteY3" fmla="*/ 7294327 h 7294327"/>
                <a:gd name="connsiteX4" fmla="*/ 3090106 w 3651103"/>
                <a:gd name="connsiteY4" fmla="*/ 7294327 h 7294327"/>
                <a:gd name="connsiteX5" fmla="*/ 2892679 w 3651103"/>
                <a:gd name="connsiteY5" fmla="*/ 4478391 h 7294327"/>
                <a:gd name="connsiteX6" fmla="*/ 3526525 w 3651103"/>
                <a:gd name="connsiteY6" fmla="*/ 415545 h 7294327"/>
                <a:gd name="connsiteX0" fmla="*/ 445914 w 3651103"/>
                <a:gd name="connsiteY0" fmla="*/ 0 h 7347603"/>
                <a:gd name="connsiteX1" fmla="*/ 317711 w 3651103"/>
                <a:gd name="connsiteY1" fmla="*/ 53276 h 7347603"/>
                <a:gd name="connsiteX2" fmla="*/ 2425088 w 3651103"/>
                <a:gd name="connsiteY2" fmla="*/ 5539585 h 7347603"/>
                <a:gd name="connsiteX3" fmla="*/ 3038152 w 3651103"/>
                <a:gd name="connsiteY3" fmla="*/ 7347603 h 7347603"/>
                <a:gd name="connsiteX4" fmla="*/ 3090106 w 3651103"/>
                <a:gd name="connsiteY4" fmla="*/ 7347603 h 7347603"/>
                <a:gd name="connsiteX5" fmla="*/ 2892679 w 3651103"/>
                <a:gd name="connsiteY5" fmla="*/ 4531667 h 7347603"/>
                <a:gd name="connsiteX6" fmla="*/ 445914 w 3651103"/>
                <a:gd name="connsiteY6" fmla="*/ 0 h 7347603"/>
                <a:gd name="connsiteX0" fmla="*/ 445914 w 3651103"/>
                <a:gd name="connsiteY0" fmla="*/ 0 h 8896913"/>
                <a:gd name="connsiteX1" fmla="*/ 317711 w 3651103"/>
                <a:gd name="connsiteY1" fmla="*/ 53276 h 8896913"/>
                <a:gd name="connsiteX2" fmla="*/ 2425088 w 3651103"/>
                <a:gd name="connsiteY2" fmla="*/ 5539585 h 8896913"/>
                <a:gd name="connsiteX3" fmla="*/ 2546947 w 3651103"/>
                <a:gd name="connsiteY3" fmla="*/ 8896913 h 8896913"/>
                <a:gd name="connsiteX4" fmla="*/ 3090106 w 3651103"/>
                <a:gd name="connsiteY4" fmla="*/ 7347603 h 8896913"/>
                <a:gd name="connsiteX5" fmla="*/ 2892679 w 3651103"/>
                <a:gd name="connsiteY5" fmla="*/ 4531667 h 8896913"/>
                <a:gd name="connsiteX6" fmla="*/ 445914 w 3651103"/>
                <a:gd name="connsiteY6" fmla="*/ 0 h 8896913"/>
                <a:gd name="connsiteX0" fmla="*/ 445914 w 4168321"/>
                <a:gd name="connsiteY0" fmla="*/ 0 h 8896913"/>
                <a:gd name="connsiteX1" fmla="*/ 317711 w 4168321"/>
                <a:gd name="connsiteY1" fmla="*/ 53276 h 8896913"/>
                <a:gd name="connsiteX2" fmla="*/ 2425088 w 4168321"/>
                <a:gd name="connsiteY2" fmla="*/ 5539585 h 8896913"/>
                <a:gd name="connsiteX3" fmla="*/ 2546947 w 4168321"/>
                <a:gd name="connsiteY3" fmla="*/ 8896913 h 8896913"/>
                <a:gd name="connsiteX4" fmla="*/ 3853382 w 4168321"/>
                <a:gd name="connsiteY4" fmla="*/ 8507821 h 8896913"/>
                <a:gd name="connsiteX5" fmla="*/ 2892679 w 4168321"/>
                <a:gd name="connsiteY5" fmla="*/ 4531667 h 8896913"/>
                <a:gd name="connsiteX6" fmla="*/ 445914 w 4168321"/>
                <a:gd name="connsiteY6" fmla="*/ 0 h 8896913"/>
                <a:gd name="connsiteX0" fmla="*/ 509951 w 4232358"/>
                <a:gd name="connsiteY0" fmla="*/ 0 h 8896913"/>
                <a:gd name="connsiteX1" fmla="*/ 381748 w 4232358"/>
                <a:gd name="connsiteY1" fmla="*/ 53276 h 8896913"/>
                <a:gd name="connsiteX2" fmla="*/ 1946105 w 4232358"/>
                <a:gd name="connsiteY2" fmla="*/ 5285145 h 8896913"/>
                <a:gd name="connsiteX3" fmla="*/ 2610984 w 4232358"/>
                <a:gd name="connsiteY3" fmla="*/ 8896913 h 8896913"/>
                <a:gd name="connsiteX4" fmla="*/ 3917419 w 4232358"/>
                <a:gd name="connsiteY4" fmla="*/ 8507821 h 8896913"/>
                <a:gd name="connsiteX5" fmla="*/ 2956716 w 4232358"/>
                <a:gd name="connsiteY5" fmla="*/ 4531667 h 8896913"/>
                <a:gd name="connsiteX6" fmla="*/ 509951 w 4232358"/>
                <a:gd name="connsiteY6" fmla="*/ 0 h 8896913"/>
                <a:gd name="connsiteX0" fmla="*/ 192745 w 3915152"/>
                <a:gd name="connsiteY0" fmla="*/ 0 h 8896913"/>
                <a:gd name="connsiteX1" fmla="*/ 64542 w 3915152"/>
                <a:gd name="connsiteY1" fmla="*/ 53276 h 8896913"/>
                <a:gd name="connsiteX2" fmla="*/ 2293778 w 3915152"/>
                <a:gd name="connsiteY2" fmla="*/ 8896913 h 8896913"/>
                <a:gd name="connsiteX3" fmla="*/ 3600213 w 3915152"/>
                <a:gd name="connsiteY3" fmla="*/ 8507821 h 8896913"/>
                <a:gd name="connsiteX4" fmla="*/ 2639510 w 3915152"/>
                <a:gd name="connsiteY4" fmla="*/ 4531667 h 8896913"/>
                <a:gd name="connsiteX5" fmla="*/ 192745 w 3915152"/>
                <a:gd name="connsiteY5" fmla="*/ 0 h 8896913"/>
                <a:gd name="connsiteX0" fmla="*/ 128203 w 3850610"/>
                <a:gd name="connsiteY0" fmla="*/ 0 h 8896913"/>
                <a:gd name="connsiteX1" fmla="*/ 0 w 3850610"/>
                <a:gd name="connsiteY1" fmla="*/ 53276 h 8896913"/>
                <a:gd name="connsiteX2" fmla="*/ 2229236 w 3850610"/>
                <a:gd name="connsiteY2" fmla="*/ 8896913 h 8896913"/>
                <a:gd name="connsiteX3" fmla="*/ 3535671 w 3850610"/>
                <a:gd name="connsiteY3" fmla="*/ 8507821 h 8896913"/>
                <a:gd name="connsiteX4" fmla="*/ 2574968 w 3850610"/>
                <a:gd name="connsiteY4" fmla="*/ 4531667 h 8896913"/>
                <a:gd name="connsiteX5" fmla="*/ 128203 w 3850610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64332 w 3571800"/>
                <a:gd name="connsiteY0" fmla="*/ 0 h 8896913"/>
                <a:gd name="connsiteX1" fmla="*/ 0 w 3571800"/>
                <a:gd name="connsiteY1" fmla="*/ 31271 h 8896913"/>
                <a:gd name="connsiteX2" fmla="*/ 2265365 w 3571800"/>
                <a:gd name="connsiteY2" fmla="*/ 8896913 h 8896913"/>
                <a:gd name="connsiteX3" fmla="*/ 3571800 w 3571800"/>
                <a:gd name="connsiteY3" fmla="*/ 8507821 h 8896913"/>
                <a:gd name="connsiteX4" fmla="*/ 2665988 w 3571800"/>
                <a:gd name="connsiteY4" fmla="*/ 3827397 h 8896913"/>
                <a:gd name="connsiteX5" fmla="*/ 164332 w 3571800"/>
                <a:gd name="connsiteY5" fmla="*/ 0 h 8896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71800" h="8896913">
                  <a:moveTo>
                    <a:pt x="164332" y="0"/>
                  </a:moveTo>
                  <a:lnTo>
                    <a:pt x="0" y="31271"/>
                  </a:lnTo>
                  <a:cubicBezTo>
                    <a:pt x="350172" y="1514090"/>
                    <a:pt x="1676087" y="7487822"/>
                    <a:pt x="2265365" y="8896913"/>
                  </a:cubicBezTo>
                  <a:lnTo>
                    <a:pt x="3571800" y="8507821"/>
                  </a:lnTo>
                  <a:cubicBezTo>
                    <a:pt x="3036553" y="6682818"/>
                    <a:pt x="4168320" y="6104029"/>
                    <a:pt x="2665988" y="3827397"/>
                  </a:cubicBezTo>
                  <a:cubicBezTo>
                    <a:pt x="1652017" y="2416566"/>
                    <a:pt x="447622" y="1672663"/>
                    <a:pt x="16433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7200000"/>
              </a:lightRig>
            </a:scene3d>
            <a:sp3d prstMaterial="metal">
              <a:bevelT w="23495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" name="Группа 9"/>
            <p:cNvGrpSpPr/>
            <p:nvPr/>
          </p:nvGrpSpPr>
          <p:grpSpPr>
            <a:xfrm flipH="1">
              <a:off x="5256810" y="2236468"/>
              <a:ext cx="3590585" cy="5620207"/>
              <a:chOff x="185390" y="3243716"/>
              <a:chExt cx="3590585" cy="5620207"/>
            </a:xfrm>
            <a:effectLst>
              <a:outerShdw blurRad="241300" dist="1270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6" name="Группа 13"/>
              <p:cNvGrpSpPr/>
              <p:nvPr/>
            </p:nvGrpSpPr>
            <p:grpSpPr>
              <a:xfrm rot="730301">
                <a:off x="185390" y="3243716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9" name="Полилиния 18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20" name="Полилиния 19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7" name="Группа 14"/>
              <p:cNvGrpSpPr/>
              <p:nvPr/>
            </p:nvGrpSpPr>
            <p:grpSpPr>
              <a:xfrm rot="3587098" flipH="1">
                <a:off x="687085" y="5581915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7" name="Полилиния 16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8" name="Полилиния 17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16" name="Полилиния 15"/>
              <p:cNvSpPr/>
              <p:nvPr/>
            </p:nvSpPr>
            <p:spPr>
              <a:xfrm rot="7992440" flipV="1">
                <a:off x="-100822" y="4987126"/>
                <a:ext cx="4907839" cy="2845755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  <a:gd name="connsiteX0" fmla="*/ 258839 w 2197403"/>
                  <a:gd name="connsiteY0" fmla="*/ 2197100 h 2197100"/>
                  <a:gd name="connsiteX1" fmla="*/ 2197403 w 2197403"/>
                  <a:gd name="connsiteY1" fmla="*/ 0 h 2197100"/>
                  <a:gd name="connsiteX2" fmla="*/ 468389 w 2197403"/>
                  <a:gd name="connsiteY2" fmla="*/ 1339850 h 2197100"/>
                  <a:gd name="connsiteX3" fmla="*/ 258839 w 219740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42621 w 2481185"/>
                  <a:gd name="connsiteY0" fmla="*/ 2197100 h 2197100"/>
                  <a:gd name="connsiteX1" fmla="*/ 2481185 w 2481185"/>
                  <a:gd name="connsiteY1" fmla="*/ 0 h 2197100"/>
                  <a:gd name="connsiteX2" fmla="*/ 244171 w 2481185"/>
                  <a:gd name="connsiteY2" fmla="*/ 381907 h 2197100"/>
                  <a:gd name="connsiteX3" fmla="*/ 542621 w 2481185"/>
                  <a:gd name="connsiteY3" fmla="*/ 2197100 h 2197100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849722 w 3049543"/>
                  <a:gd name="connsiteY0" fmla="*/ 2087856 h 2087856"/>
                  <a:gd name="connsiteX1" fmla="*/ 3049543 w 3049543"/>
                  <a:gd name="connsiteY1" fmla="*/ 93956 h 2087856"/>
                  <a:gd name="connsiteX2" fmla="*/ 159386 w 3049543"/>
                  <a:gd name="connsiteY2" fmla="*/ 214606 h 2087856"/>
                  <a:gd name="connsiteX3" fmla="*/ 849722 w 3049543"/>
                  <a:gd name="connsiteY3" fmla="*/ 2087856 h 2087856"/>
                  <a:gd name="connsiteX0" fmla="*/ 849722 w 3049543"/>
                  <a:gd name="connsiteY0" fmla="*/ 2222476 h 2222476"/>
                  <a:gd name="connsiteX1" fmla="*/ 3049543 w 3049543"/>
                  <a:gd name="connsiteY1" fmla="*/ 228576 h 2222476"/>
                  <a:gd name="connsiteX2" fmla="*/ 159386 w 3049543"/>
                  <a:gd name="connsiteY2" fmla="*/ 349226 h 2222476"/>
                  <a:gd name="connsiteX3" fmla="*/ 849722 w 3049543"/>
                  <a:gd name="connsiteY3" fmla="*/ 2222476 h 22224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3173" h="2324586">
                    <a:moveTo>
                      <a:pt x="250838" y="2324586"/>
                    </a:moveTo>
                    <a:cubicBezTo>
                      <a:pt x="237998" y="899249"/>
                      <a:pt x="764280" y="-146471"/>
                      <a:pt x="2973173" y="127486"/>
                    </a:cubicBezTo>
                    <a:cubicBezTo>
                      <a:pt x="2183959" y="-166127"/>
                      <a:pt x="1162516" y="77292"/>
                      <a:pt x="561988" y="552936"/>
                    </a:cubicBezTo>
                    <a:cubicBezTo>
                      <a:pt x="100252" y="1007414"/>
                      <a:pt x="-263512" y="1695936"/>
                      <a:pt x="250838" y="232458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0" name="Группа 10"/>
            <p:cNvGrpSpPr/>
            <p:nvPr/>
          </p:nvGrpSpPr>
          <p:grpSpPr>
            <a:xfrm>
              <a:off x="0" y="0"/>
              <a:ext cx="1935357" cy="2630356"/>
              <a:chOff x="6804247" y="2989943"/>
              <a:chExt cx="1935357" cy="2630356"/>
            </a:xfrm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Полилиния 11"/>
              <p:cNvSpPr/>
              <p:nvPr/>
            </p:nvSpPr>
            <p:spPr>
              <a:xfrm>
                <a:off x="6804247" y="2989943"/>
                <a:ext cx="1935357" cy="1519178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олилиния 12"/>
              <p:cNvSpPr/>
              <p:nvPr/>
            </p:nvSpPr>
            <p:spPr>
              <a:xfrm rot="16513135" flipH="1">
                <a:off x="7195453" y="4558086"/>
                <a:ext cx="1170704" cy="953721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7470" y="5447383"/>
            <a:ext cx="6249293" cy="136207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b="1" cap="none" spc="300">
                <a:ln w="1143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3728" y="260649"/>
            <a:ext cx="6884924" cy="170115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ru-RU" smtClean="0">
                <a:ln>
                  <a:solidFill>
                    <a:srgbClr val="349655"/>
                  </a:solidFill>
                </a:ln>
                <a:gradFill>
                  <a:gsLst>
                    <a:gs pos="13000">
                      <a:schemeClr val="tx1"/>
                    </a:gs>
                    <a:gs pos="71000">
                      <a:schemeClr val="accent3">
                        <a:lumMod val="75000"/>
                      </a:schemeClr>
                    </a:gs>
                    <a:gs pos="92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pPr marL="0" lvl="0" indent="0" algn="ctr">
              <a:buNone/>
            </a:pPr>
            <a:r>
              <a:rPr lang="ru-RU" smtClean="0"/>
              <a:t>Образец текста</a:t>
            </a:r>
          </a:p>
        </p:txBody>
      </p:sp>
      <p:grpSp>
        <p:nvGrpSpPr>
          <p:cNvPr id="11" name="Группа 20"/>
          <p:cNvGrpSpPr/>
          <p:nvPr/>
        </p:nvGrpSpPr>
        <p:grpSpPr>
          <a:xfrm rot="4495045">
            <a:off x="7750986" y="2100643"/>
            <a:ext cx="307901" cy="450659"/>
            <a:chOff x="2857488" y="4883951"/>
            <a:chExt cx="571504" cy="903297"/>
          </a:xfrm>
        </p:grpSpPr>
        <p:sp>
          <p:nvSpPr>
            <p:cNvPr id="22" name="Овал 21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>
              <a:hlinkClick r:id="" action="ppaction://hlinkshowjump?jump=next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4" name="Прямая соединительная линия 23"/>
            <p:cNvCxnSpPr>
              <a:stCxn id="23" idx="0"/>
              <a:endCxn id="23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Овал 24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33"/>
          <p:cNvGrpSpPr/>
          <p:nvPr/>
        </p:nvGrpSpPr>
        <p:grpSpPr>
          <a:xfrm rot="13759740">
            <a:off x="6442905" y="4835439"/>
            <a:ext cx="307901" cy="450659"/>
            <a:chOff x="2857488" y="4883951"/>
            <a:chExt cx="571504" cy="903297"/>
          </a:xfrm>
        </p:grpSpPr>
        <p:sp>
          <p:nvSpPr>
            <p:cNvPr id="35" name="Овал 34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>
              <a:hlinkClick r:id="" action="ppaction://hlinkshowjump?jump=previous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7" name="Прямая соединительная линия 36"/>
            <p:cNvCxnSpPr>
              <a:stCxn id="36" idx="0"/>
              <a:endCxn id="36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Овал 37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46"/>
          <p:cNvGrpSpPr/>
          <p:nvPr/>
        </p:nvGrpSpPr>
        <p:grpSpPr>
          <a:xfrm rot="16758158">
            <a:off x="1276616" y="130200"/>
            <a:ext cx="307901" cy="450659"/>
            <a:chOff x="2857488" y="4883951"/>
            <a:chExt cx="571504" cy="903297"/>
          </a:xfrm>
          <a:scene3d>
            <a:camera prst="orthographicFront">
              <a:rot lat="0" lon="0" rev="0"/>
            </a:camera>
            <a:lightRig rig="threePt" dir="t"/>
          </a:scene3d>
        </p:grpSpPr>
        <p:sp>
          <p:nvSpPr>
            <p:cNvPr id="48" name="Овал 47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>
              <a:hlinkClick r:id="" action="ppaction://hlinkshowjump?jump=endshow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0" name="Прямая соединительная линия 49"/>
            <p:cNvCxnSpPr>
              <a:stCxn id="49" idx="0"/>
              <a:endCxn id="49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Овал 50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78457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7"/>
          <p:cNvGrpSpPr/>
          <p:nvPr/>
        </p:nvGrpSpPr>
        <p:grpSpPr>
          <a:xfrm>
            <a:off x="-26242" y="-1220213"/>
            <a:ext cx="9180633" cy="10084136"/>
            <a:chOff x="-26242" y="-1220213"/>
            <a:chExt cx="9180633" cy="10084136"/>
          </a:xfrm>
        </p:grpSpPr>
        <p:sp>
          <p:nvSpPr>
            <p:cNvPr id="9" name="Полилиния 8"/>
            <p:cNvSpPr/>
            <p:nvPr/>
          </p:nvSpPr>
          <p:spPr>
            <a:xfrm>
              <a:off x="10391" y="-27384"/>
              <a:ext cx="9144000" cy="2234538"/>
            </a:xfrm>
            <a:custGeom>
              <a:avLst/>
              <a:gdLst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276079"/>
                <a:gd name="connsiteX1" fmla="*/ 10391 w 9144000"/>
                <a:gd name="connsiteY1" fmla="*/ 1194954 h 2276079"/>
                <a:gd name="connsiteX2" fmla="*/ 9144000 w 9144000"/>
                <a:gd name="connsiteY2" fmla="*/ 0 h 2276079"/>
                <a:gd name="connsiteX3" fmla="*/ 9133609 w 9144000"/>
                <a:gd name="connsiteY3" fmla="*/ 550718 h 2276079"/>
                <a:gd name="connsiteX4" fmla="*/ 3574473 w 9144000"/>
                <a:gd name="connsiteY4" fmla="*/ 2275609 h 2276079"/>
                <a:gd name="connsiteX5" fmla="*/ 0 w 9144000"/>
                <a:gd name="connsiteY5" fmla="*/ 1579418 h 2276079"/>
                <a:gd name="connsiteX0" fmla="*/ 0 w 9144000"/>
                <a:gd name="connsiteY0" fmla="*/ 1579418 h 2234538"/>
                <a:gd name="connsiteX1" fmla="*/ 10391 w 9144000"/>
                <a:gd name="connsiteY1" fmla="*/ 1194954 h 2234538"/>
                <a:gd name="connsiteX2" fmla="*/ 9144000 w 9144000"/>
                <a:gd name="connsiteY2" fmla="*/ 0 h 2234538"/>
                <a:gd name="connsiteX3" fmla="*/ 9133609 w 9144000"/>
                <a:gd name="connsiteY3" fmla="*/ 550718 h 2234538"/>
                <a:gd name="connsiteX4" fmla="*/ 3418609 w 9144000"/>
                <a:gd name="connsiteY4" fmla="*/ 2234046 h 2234538"/>
                <a:gd name="connsiteX5" fmla="*/ 0 w 9144000"/>
                <a:gd name="connsiteY5" fmla="*/ 1579418 h 22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0" h="2234538">
                  <a:moveTo>
                    <a:pt x="0" y="1579418"/>
                  </a:moveTo>
                  <a:lnTo>
                    <a:pt x="10391" y="1194954"/>
                  </a:lnTo>
                  <a:lnTo>
                    <a:pt x="9144000" y="0"/>
                  </a:lnTo>
                  <a:lnTo>
                    <a:pt x="9133609" y="550718"/>
                  </a:lnTo>
                  <a:cubicBezTo>
                    <a:pt x="6591300" y="651164"/>
                    <a:pt x="5534890" y="1998518"/>
                    <a:pt x="3418609" y="2234046"/>
                  </a:cubicBezTo>
                  <a:cubicBezTo>
                    <a:pt x="1929246" y="2258291"/>
                    <a:pt x="543790" y="1378528"/>
                    <a:pt x="0" y="15794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9000000"/>
              </a:lightRig>
            </a:scene3d>
            <a:sp3d prstMaterial="metal">
              <a:bevelT w="2349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 rot="6303356">
              <a:off x="2533853" y="-3780308"/>
              <a:ext cx="3776723" cy="8896913"/>
            </a:xfrm>
            <a:custGeom>
              <a:avLst/>
              <a:gdLst>
                <a:gd name="connsiteX0" fmla="*/ 1101437 w 1101437"/>
                <a:gd name="connsiteY0" fmla="*/ 10391 h 6889173"/>
                <a:gd name="connsiteX1" fmla="*/ 1007918 w 1101437"/>
                <a:gd name="connsiteY1" fmla="*/ 0 h 6889173"/>
                <a:gd name="connsiteX2" fmla="*/ 0 w 1101437"/>
                <a:gd name="connsiteY2" fmla="*/ 5081155 h 6889173"/>
                <a:gd name="connsiteX3" fmla="*/ 613064 w 1101437"/>
                <a:gd name="connsiteY3" fmla="*/ 6889173 h 6889173"/>
                <a:gd name="connsiteX4" fmla="*/ 665018 w 1101437"/>
                <a:gd name="connsiteY4" fmla="*/ 6889173 h 6889173"/>
                <a:gd name="connsiteX5" fmla="*/ 467591 w 1101437"/>
                <a:gd name="connsiteY5" fmla="*/ 4073237 h 6889173"/>
                <a:gd name="connsiteX6" fmla="*/ 1101437 w 1101437"/>
                <a:gd name="connsiteY6" fmla="*/ 10391 h 6889173"/>
                <a:gd name="connsiteX0" fmla="*/ 1418094 w 1418094"/>
                <a:gd name="connsiteY0" fmla="*/ 10391 h 6889173"/>
                <a:gd name="connsiteX1" fmla="*/ 1324575 w 1418094"/>
                <a:gd name="connsiteY1" fmla="*/ 0 h 6889173"/>
                <a:gd name="connsiteX2" fmla="*/ 316657 w 1418094"/>
                <a:gd name="connsiteY2" fmla="*/ 5081155 h 6889173"/>
                <a:gd name="connsiteX3" fmla="*/ 929721 w 1418094"/>
                <a:gd name="connsiteY3" fmla="*/ 6889173 h 6889173"/>
                <a:gd name="connsiteX4" fmla="*/ 981675 w 1418094"/>
                <a:gd name="connsiteY4" fmla="*/ 6889173 h 6889173"/>
                <a:gd name="connsiteX5" fmla="*/ 784248 w 1418094"/>
                <a:gd name="connsiteY5" fmla="*/ 4073237 h 6889173"/>
                <a:gd name="connsiteX6" fmla="*/ 1418094 w 1418094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3526525 w 3651103"/>
                <a:gd name="connsiteY0" fmla="*/ 415545 h 7294327"/>
                <a:gd name="connsiteX1" fmla="*/ 317711 w 3651103"/>
                <a:gd name="connsiteY1" fmla="*/ 0 h 7294327"/>
                <a:gd name="connsiteX2" fmla="*/ 2425088 w 3651103"/>
                <a:gd name="connsiteY2" fmla="*/ 5486309 h 7294327"/>
                <a:gd name="connsiteX3" fmla="*/ 3038152 w 3651103"/>
                <a:gd name="connsiteY3" fmla="*/ 7294327 h 7294327"/>
                <a:gd name="connsiteX4" fmla="*/ 3090106 w 3651103"/>
                <a:gd name="connsiteY4" fmla="*/ 7294327 h 7294327"/>
                <a:gd name="connsiteX5" fmla="*/ 2892679 w 3651103"/>
                <a:gd name="connsiteY5" fmla="*/ 4478391 h 7294327"/>
                <a:gd name="connsiteX6" fmla="*/ 3526525 w 3651103"/>
                <a:gd name="connsiteY6" fmla="*/ 415545 h 7294327"/>
                <a:gd name="connsiteX0" fmla="*/ 445914 w 3651103"/>
                <a:gd name="connsiteY0" fmla="*/ 0 h 7347603"/>
                <a:gd name="connsiteX1" fmla="*/ 317711 w 3651103"/>
                <a:gd name="connsiteY1" fmla="*/ 53276 h 7347603"/>
                <a:gd name="connsiteX2" fmla="*/ 2425088 w 3651103"/>
                <a:gd name="connsiteY2" fmla="*/ 5539585 h 7347603"/>
                <a:gd name="connsiteX3" fmla="*/ 3038152 w 3651103"/>
                <a:gd name="connsiteY3" fmla="*/ 7347603 h 7347603"/>
                <a:gd name="connsiteX4" fmla="*/ 3090106 w 3651103"/>
                <a:gd name="connsiteY4" fmla="*/ 7347603 h 7347603"/>
                <a:gd name="connsiteX5" fmla="*/ 2892679 w 3651103"/>
                <a:gd name="connsiteY5" fmla="*/ 4531667 h 7347603"/>
                <a:gd name="connsiteX6" fmla="*/ 445914 w 3651103"/>
                <a:gd name="connsiteY6" fmla="*/ 0 h 7347603"/>
                <a:gd name="connsiteX0" fmla="*/ 445914 w 3651103"/>
                <a:gd name="connsiteY0" fmla="*/ 0 h 8896913"/>
                <a:gd name="connsiteX1" fmla="*/ 317711 w 3651103"/>
                <a:gd name="connsiteY1" fmla="*/ 53276 h 8896913"/>
                <a:gd name="connsiteX2" fmla="*/ 2425088 w 3651103"/>
                <a:gd name="connsiteY2" fmla="*/ 5539585 h 8896913"/>
                <a:gd name="connsiteX3" fmla="*/ 2546947 w 3651103"/>
                <a:gd name="connsiteY3" fmla="*/ 8896913 h 8896913"/>
                <a:gd name="connsiteX4" fmla="*/ 3090106 w 3651103"/>
                <a:gd name="connsiteY4" fmla="*/ 7347603 h 8896913"/>
                <a:gd name="connsiteX5" fmla="*/ 2892679 w 3651103"/>
                <a:gd name="connsiteY5" fmla="*/ 4531667 h 8896913"/>
                <a:gd name="connsiteX6" fmla="*/ 445914 w 3651103"/>
                <a:gd name="connsiteY6" fmla="*/ 0 h 8896913"/>
                <a:gd name="connsiteX0" fmla="*/ 445914 w 4168321"/>
                <a:gd name="connsiteY0" fmla="*/ 0 h 8896913"/>
                <a:gd name="connsiteX1" fmla="*/ 317711 w 4168321"/>
                <a:gd name="connsiteY1" fmla="*/ 53276 h 8896913"/>
                <a:gd name="connsiteX2" fmla="*/ 2425088 w 4168321"/>
                <a:gd name="connsiteY2" fmla="*/ 5539585 h 8896913"/>
                <a:gd name="connsiteX3" fmla="*/ 2546947 w 4168321"/>
                <a:gd name="connsiteY3" fmla="*/ 8896913 h 8896913"/>
                <a:gd name="connsiteX4" fmla="*/ 3853382 w 4168321"/>
                <a:gd name="connsiteY4" fmla="*/ 8507821 h 8896913"/>
                <a:gd name="connsiteX5" fmla="*/ 2892679 w 4168321"/>
                <a:gd name="connsiteY5" fmla="*/ 4531667 h 8896913"/>
                <a:gd name="connsiteX6" fmla="*/ 445914 w 4168321"/>
                <a:gd name="connsiteY6" fmla="*/ 0 h 8896913"/>
                <a:gd name="connsiteX0" fmla="*/ 509951 w 4232358"/>
                <a:gd name="connsiteY0" fmla="*/ 0 h 8896913"/>
                <a:gd name="connsiteX1" fmla="*/ 381748 w 4232358"/>
                <a:gd name="connsiteY1" fmla="*/ 53276 h 8896913"/>
                <a:gd name="connsiteX2" fmla="*/ 1946105 w 4232358"/>
                <a:gd name="connsiteY2" fmla="*/ 5285145 h 8896913"/>
                <a:gd name="connsiteX3" fmla="*/ 2610984 w 4232358"/>
                <a:gd name="connsiteY3" fmla="*/ 8896913 h 8896913"/>
                <a:gd name="connsiteX4" fmla="*/ 3917419 w 4232358"/>
                <a:gd name="connsiteY4" fmla="*/ 8507821 h 8896913"/>
                <a:gd name="connsiteX5" fmla="*/ 2956716 w 4232358"/>
                <a:gd name="connsiteY5" fmla="*/ 4531667 h 8896913"/>
                <a:gd name="connsiteX6" fmla="*/ 509951 w 4232358"/>
                <a:gd name="connsiteY6" fmla="*/ 0 h 8896913"/>
                <a:gd name="connsiteX0" fmla="*/ 192745 w 3915152"/>
                <a:gd name="connsiteY0" fmla="*/ 0 h 8896913"/>
                <a:gd name="connsiteX1" fmla="*/ 64542 w 3915152"/>
                <a:gd name="connsiteY1" fmla="*/ 53276 h 8896913"/>
                <a:gd name="connsiteX2" fmla="*/ 2293778 w 3915152"/>
                <a:gd name="connsiteY2" fmla="*/ 8896913 h 8896913"/>
                <a:gd name="connsiteX3" fmla="*/ 3600213 w 3915152"/>
                <a:gd name="connsiteY3" fmla="*/ 8507821 h 8896913"/>
                <a:gd name="connsiteX4" fmla="*/ 2639510 w 3915152"/>
                <a:gd name="connsiteY4" fmla="*/ 4531667 h 8896913"/>
                <a:gd name="connsiteX5" fmla="*/ 192745 w 3915152"/>
                <a:gd name="connsiteY5" fmla="*/ 0 h 8896913"/>
                <a:gd name="connsiteX0" fmla="*/ 128203 w 3850610"/>
                <a:gd name="connsiteY0" fmla="*/ 0 h 8896913"/>
                <a:gd name="connsiteX1" fmla="*/ 0 w 3850610"/>
                <a:gd name="connsiteY1" fmla="*/ 53276 h 8896913"/>
                <a:gd name="connsiteX2" fmla="*/ 2229236 w 3850610"/>
                <a:gd name="connsiteY2" fmla="*/ 8896913 h 8896913"/>
                <a:gd name="connsiteX3" fmla="*/ 3535671 w 3850610"/>
                <a:gd name="connsiteY3" fmla="*/ 8507821 h 8896913"/>
                <a:gd name="connsiteX4" fmla="*/ 2574968 w 3850610"/>
                <a:gd name="connsiteY4" fmla="*/ 4531667 h 8896913"/>
                <a:gd name="connsiteX5" fmla="*/ 128203 w 3850610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64332 w 3571800"/>
                <a:gd name="connsiteY0" fmla="*/ 0 h 8896913"/>
                <a:gd name="connsiteX1" fmla="*/ 0 w 3571800"/>
                <a:gd name="connsiteY1" fmla="*/ 31271 h 8896913"/>
                <a:gd name="connsiteX2" fmla="*/ 2265365 w 3571800"/>
                <a:gd name="connsiteY2" fmla="*/ 8896913 h 8896913"/>
                <a:gd name="connsiteX3" fmla="*/ 3571800 w 3571800"/>
                <a:gd name="connsiteY3" fmla="*/ 8507821 h 8896913"/>
                <a:gd name="connsiteX4" fmla="*/ 2665988 w 3571800"/>
                <a:gd name="connsiteY4" fmla="*/ 3827397 h 8896913"/>
                <a:gd name="connsiteX5" fmla="*/ 164332 w 3571800"/>
                <a:gd name="connsiteY5" fmla="*/ 0 h 8896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71800" h="8896913">
                  <a:moveTo>
                    <a:pt x="164332" y="0"/>
                  </a:moveTo>
                  <a:lnTo>
                    <a:pt x="0" y="31271"/>
                  </a:lnTo>
                  <a:cubicBezTo>
                    <a:pt x="350172" y="1514090"/>
                    <a:pt x="1676087" y="7487822"/>
                    <a:pt x="2265365" y="8896913"/>
                  </a:cubicBezTo>
                  <a:lnTo>
                    <a:pt x="3571800" y="8507821"/>
                  </a:lnTo>
                  <a:cubicBezTo>
                    <a:pt x="3036553" y="6682818"/>
                    <a:pt x="4168320" y="6104029"/>
                    <a:pt x="2665988" y="3827397"/>
                  </a:cubicBezTo>
                  <a:cubicBezTo>
                    <a:pt x="1652017" y="2416566"/>
                    <a:pt x="447622" y="1672663"/>
                    <a:pt x="16433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3600000"/>
              </a:lightRig>
            </a:scene3d>
            <a:sp3d prstMaterial="metal">
              <a:bevelT w="23495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10"/>
            <p:cNvGrpSpPr/>
            <p:nvPr/>
          </p:nvGrpSpPr>
          <p:grpSpPr>
            <a:xfrm>
              <a:off x="6394068" y="481180"/>
              <a:ext cx="2749932" cy="3166048"/>
              <a:chOff x="6394068" y="481180"/>
              <a:chExt cx="2749932" cy="3166048"/>
            </a:xfrm>
            <a:effectLst>
              <a:outerShdw blurRad="139700" dist="1143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3" name="Полилиния 22"/>
              <p:cNvSpPr/>
              <p:nvPr/>
            </p:nvSpPr>
            <p:spPr>
              <a:xfrm>
                <a:off x="6394068" y="481180"/>
                <a:ext cx="2749932" cy="3166048"/>
              </a:xfrm>
              <a:custGeom>
                <a:avLst/>
                <a:gdLst>
                  <a:gd name="connsiteX0" fmla="*/ 2914650 w 2952750"/>
                  <a:gd name="connsiteY0" fmla="*/ 38100 h 3086100"/>
                  <a:gd name="connsiteX1" fmla="*/ 0 w 2952750"/>
                  <a:gd name="connsiteY1" fmla="*/ 2952750 h 3086100"/>
                  <a:gd name="connsiteX2" fmla="*/ 2171700 w 2952750"/>
                  <a:gd name="connsiteY2" fmla="*/ 3086100 h 3086100"/>
                  <a:gd name="connsiteX3" fmla="*/ 2952750 w 2952750"/>
                  <a:gd name="connsiteY3" fmla="*/ 0 h 3086100"/>
                  <a:gd name="connsiteX4" fmla="*/ 2914650 w 295275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4424835 w 4462935"/>
                  <a:gd name="connsiteY0" fmla="*/ 38100 h 3086100"/>
                  <a:gd name="connsiteX1" fmla="*/ 538635 w 4462935"/>
                  <a:gd name="connsiteY1" fmla="*/ 2838450 h 3086100"/>
                  <a:gd name="connsiteX2" fmla="*/ 4424835 w 4462935"/>
                  <a:gd name="connsiteY2" fmla="*/ 190500 h 3086100"/>
                  <a:gd name="connsiteX3" fmla="*/ 3681885 w 4462935"/>
                  <a:gd name="connsiteY3" fmla="*/ 3086100 h 3086100"/>
                  <a:gd name="connsiteX4" fmla="*/ 4462935 w 4462935"/>
                  <a:gd name="connsiteY4" fmla="*/ 0 h 3086100"/>
                  <a:gd name="connsiteX5" fmla="*/ 4424835 w 4462935"/>
                  <a:gd name="connsiteY5" fmla="*/ 38100 h 3086100"/>
                  <a:gd name="connsiteX0" fmla="*/ 4563456 w 4601556"/>
                  <a:gd name="connsiteY0" fmla="*/ 38100 h 3086100"/>
                  <a:gd name="connsiteX1" fmla="*/ 677256 w 4601556"/>
                  <a:gd name="connsiteY1" fmla="*/ 2838450 h 3086100"/>
                  <a:gd name="connsiteX2" fmla="*/ 4563456 w 4601556"/>
                  <a:gd name="connsiteY2" fmla="*/ 190500 h 3086100"/>
                  <a:gd name="connsiteX3" fmla="*/ 3820506 w 4601556"/>
                  <a:gd name="connsiteY3" fmla="*/ 3086100 h 3086100"/>
                  <a:gd name="connsiteX4" fmla="*/ 4601556 w 4601556"/>
                  <a:gd name="connsiteY4" fmla="*/ 0 h 3086100"/>
                  <a:gd name="connsiteX5" fmla="*/ 4563456 w 4601556"/>
                  <a:gd name="connsiteY5" fmla="*/ 38100 h 308610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252162 w 3290262"/>
                  <a:gd name="connsiteY0" fmla="*/ 38100 h 3714750"/>
                  <a:gd name="connsiteX1" fmla="*/ 489912 w 3290262"/>
                  <a:gd name="connsiteY1" fmla="*/ 3714750 h 3714750"/>
                  <a:gd name="connsiteX2" fmla="*/ 3252162 w 3290262"/>
                  <a:gd name="connsiteY2" fmla="*/ 190500 h 3714750"/>
                  <a:gd name="connsiteX3" fmla="*/ 2509212 w 3290262"/>
                  <a:gd name="connsiteY3" fmla="*/ 3086100 h 3714750"/>
                  <a:gd name="connsiteX4" fmla="*/ 3290262 w 3290262"/>
                  <a:gd name="connsiteY4" fmla="*/ 0 h 3714750"/>
                  <a:gd name="connsiteX5" fmla="*/ 3252162 w 3290262"/>
                  <a:gd name="connsiteY5" fmla="*/ 38100 h 3714750"/>
                  <a:gd name="connsiteX0" fmla="*/ 3228144 w 3513894"/>
                  <a:gd name="connsiteY0" fmla="*/ 5807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28144 w 3513894"/>
                  <a:gd name="connsiteY5" fmla="*/ 5807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619284 w 2885984"/>
                  <a:gd name="connsiteY0" fmla="*/ 19373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5" fmla="*/ 2619284 w 2885984"/>
                  <a:gd name="connsiteY5" fmla="*/ 193733 h 3108383"/>
                  <a:gd name="connsiteX0" fmla="*/ 2638334 w 2885984"/>
                  <a:gd name="connsiteY0" fmla="*/ 2228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0" fmla="*/ 2638334 w 3113196"/>
                  <a:gd name="connsiteY0" fmla="*/ 325176 h 2839776"/>
                  <a:gd name="connsiteX1" fmla="*/ 123734 w 3113196"/>
                  <a:gd name="connsiteY1" fmla="*/ 2839776 h 2839776"/>
                  <a:gd name="connsiteX2" fmla="*/ 2885984 w 3113196"/>
                  <a:gd name="connsiteY2" fmla="*/ 306126 h 2839776"/>
                  <a:gd name="connsiteX3" fmla="*/ 2638334 w 3113196"/>
                  <a:gd name="connsiteY3" fmla="*/ 325176 h 2839776"/>
                  <a:gd name="connsiteX0" fmla="*/ 2638334 w 2885984"/>
                  <a:gd name="connsiteY0" fmla="*/ 62045 h 2576645"/>
                  <a:gd name="connsiteX1" fmla="*/ 123734 w 2885984"/>
                  <a:gd name="connsiteY1" fmla="*/ 2576645 h 2576645"/>
                  <a:gd name="connsiteX2" fmla="*/ 2885984 w 2885984"/>
                  <a:gd name="connsiteY2" fmla="*/ 42995 h 2576645"/>
                  <a:gd name="connsiteX3" fmla="*/ 2638334 w 2885984"/>
                  <a:gd name="connsiteY3" fmla="*/ 62045 h 2576645"/>
                  <a:gd name="connsiteX0" fmla="*/ 2514600 w 2514600"/>
                  <a:gd name="connsiteY0" fmla="*/ 0 h 2514600"/>
                  <a:gd name="connsiteX1" fmla="*/ 0 w 2514600"/>
                  <a:gd name="connsiteY1" fmla="*/ 2514600 h 2514600"/>
                  <a:gd name="connsiteX2" fmla="*/ 2514600 w 2514600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69404" h="2514600">
                    <a:moveTo>
                      <a:pt x="2569404" y="0"/>
                    </a:moveTo>
                    <a:cubicBezTo>
                      <a:pt x="1731204" y="838200"/>
                      <a:pt x="-364296" y="800100"/>
                      <a:pt x="54804" y="2514600"/>
                    </a:cubicBezTo>
                    <a:cubicBezTo>
                      <a:pt x="-21396" y="990600"/>
                      <a:pt x="2219417" y="810673"/>
                      <a:pt x="2569404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олилиния 23"/>
              <p:cNvSpPr/>
              <p:nvPr/>
            </p:nvSpPr>
            <p:spPr>
              <a:xfrm>
                <a:off x="7437360" y="2231840"/>
                <a:ext cx="1268489" cy="870320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8489" h="870320">
                    <a:moveTo>
                      <a:pt x="258839" y="870320"/>
                    </a:moveTo>
                    <a:cubicBezTo>
                      <a:pt x="277889" y="362320"/>
                      <a:pt x="931939" y="489320"/>
                      <a:pt x="1268489" y="298820"/>
                    </a:cubicBezTo>
                    <a:lnTo>
                      <a:pt x="468389" y="13070"/>
                    </a:lnTo>
                    <a:cubicBezTo>
                      <a:pt x="93739" y="-69480"/>
                      <a:pt x="-255511" y="241670"/>
                      <a:pt x="258839" y="87032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7" name="Группа 11"/>
            <p:cNvGrpSpPr/>
            <p:nvPr/>
          </p:nvGrpSpPr>
          <p:grpSpPr>
            <a:xfrm>
              <a:off x="6804247" y="2989943"/>
              <a:ext cx="1935357" cy="2630356"/>
              <a:chOff x="6804247" y="2989943"/>
              <a:chExt cx="1935357" cy="2630356"/>
            </a:xfrm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1" name="Полилиния 20"/>
              <p:cNvSpPr/>
              <p:nvPr/>
            </p:nvSpPr>
            <p:spPr>
              <a:xfrm>
                <a:off x="6804247" y="2989943"/>
                <a:ext cx="1935357" cy="1519178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олилиния 21"/>
              <p:cNvSpPr/>
              <p:nvPr/>
            </p:nvSpPr>
            <p:spPr>
              <a:xfrm rot="16513135" flipH="1">
                <a:off x="7195453" y="4558086"/>
                <a:ext cx="1170704" cy="953721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" name="Группа 12"/>
            <p:cNvGrpSpPr/>
            <p:nvPr/>
          </p:nvGrpSpPr>
          <p:grpSpPr>
            <a:xfrm>
              <a:off x="185390" y="3243716"/>
              <a:ext cx="3590585" cy="5620207"/>
              <a:chOff x="185390" y="3243716"/>
              <a:chExt cx="3590585" cy="5620207"/>
            </a:xfrm>
            <a:effectLst>
              <a:outerShdw blurRad="241300" dist="1270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1" name="Группа 13"/>
              <p:cNvGrpSpPr/>
              <p:nvPr/>
            </p:nvGrpSpPr>
            <p:grpSpPr>
              <a:xfrm rot="730301">
                <a:off x="185390" y="3243716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9" name="Полилиния 18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20" name="Полилиния 19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12" name="Группа 14"/>
              <p:cNvGrpSpPr/>
              <p:nvPr/>
            </p:nvGrpSpPr>
            <p:grpSpPr>
              <a:xfrm rot="3587098" flipH="1">
                <a:off x="687085" y="5581915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7" name="Полилиния 16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8" name="Полилиния 17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16" name="Полилиния 15"/>
              <p:cNvSpPr/>
              <p:nvPr/>
            </p:nvSpPr>
            <p:spPr>
              <a:xfrm rot="7992440" flipV="1">
                <a:off x="-100822" y="4987126"/>
                <a:ext cx="4907839" cy="2845755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  <a:gd name="connsiteX0" fmla="*/ 258839 w 2197403"/>
                  <a:gd name="connsiteY0" fmla="*/ 2197100 h 2197100"/>
                  <a:gd name="connsiteX1" fmla="*/ 2197403 w 2197403"/>
                  <a:gd name="connsiteY1" fmla="*/ 0 h 2197100"/>
                  <a:gd name="connsiteX2" fmla="*/ 468389 w 2197403"/>
                  <a:gd name="connsiteY2" fmla="*/ 1339850 h 2197100"/>
                  <a:gd name="connsiteX3" fmla="*/ 258839 w 219740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42621 w 2481185"/>
                  <a:gd name="connsiteY0" fmla="*/ 2197100 h 2197100"/>
                  <a:gd name="connsiteX1" fmla="*/ 2481185 w 2481185"/>
                  <a:gd name="connsiteY1" fmla="*/ 0 h 2197100"/>
                  <a:gd name="connsiteX2" fmla="*/ 244171 w 2481185"/>
                  <a:gd name="connsiteY2" fmla="*/ 381907 h 2197100"/>
                  <a:gd name="connsiteX3" fmla="*/ 542621 w 2481185"/>
                  <a:gd name="connsiteY3" fmla="*/ 2197100 h 2197100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849722 w 3049543"/>
                  <a:gd name="connsiteY0" fmla="*/ 2087856 h 2087856"/>
                  <a:gd name="connsiteX1" fmla="*/ 3049543 w 3049543"/>
                  <a:gd name="connsiteY1" fmla="*/ 93956 h 2087856"/>
                  <a:gd name="connsiteX2" fmla="*/ 159386 w 3049543"/>
                  <a:gd name="connsiteY2" fmla="*/ 214606 h 2087856"/>
                  <a:gd name="connsiteX3" fmla="*/ 849722 w 3049543"/>
                  <a:gd name="connsiteY3" fmla="*/ 2087856 h 2087856"/>
                  <a:gd name="connsiteX0" fmla="*/ 849722 w 3049543"/>
                  <a:gd name="connsiteY0" fmla="*/ 2222476 h 2222476"/>
                  <a:gd name="connsiteX1" fmla="*/ 3049543 w 3049543"/>
                  <a:gd name="connsiteY1" fmla="*/ 228576 h 2222476"/>
                  <a:gd name="connsiteX2" fmla="*/ 159386 w 3049543"/>
                  <a:gd name="connsiteY2" fmla="*/ 349226 h 2222476"/>
                  <a:gd name="connsiteX3" fmla="*/ 849722 w 3049543"/>
                  <a:gd name="connsiteY3" fmla="*/ 2222476 h 22224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3173" h="2324586">
                    <a:moveTo>
                      <a:pt x="250838" y="2324586"/>
                    </a:moveTo>
                    <a:cubicBezTo>
                      <a:pt x="237998" y="899249"/>
                      <a:pt x="764280" y="-146471"/>
                      <a:pt x="2973173" y="127486"/>
                    </a:cubicBezTo>
                    <a:cubicBezTo>
                      <a:pt x="2183959" y="-166127"/>
                      <a:pt x="1162516" y="77292"/>
                      <a:pt x="561988" y="552936"/>
                    </a:cubicBezTo>
                    <a:cubicBezTo>
                      <a:pt x="100252" y="1007414"/>
                      <a:pt x="-263512" y="1695936"/>
                      <a:pt x="250838" y="232458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33" y="116632"/>
            <a:ext cx="5916019" cy="122413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b="1" cap="none" spc="300">
                <a:ln w="1143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1" y="2348880"/>
            <a:ext cx="4038600" cy="4156529"/>
          </a:xfrm>
          <a:solidFill>
            <a:schemeClr val="bg1">
              <a:alpha val="69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smtClean="0"/>
            </a:lvl1pPr>
            <a:lvl2pPr>
              <a:defRPr lang="ru-RU" smtClean="0"/>
            </a:lvl2pPr>
            <a:lvl3pPr>
              <a:defRPr lang="ru-RU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84947" y="2361713"/>
            <a:ext cx="4038600" cy="4104360"/>
          </a:xfrm>
          <a:solidFill>
            <a:schemeClr val="bg1">
              <a:alpha val="69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smtClean="0"/>
            </a:lvl1pPr>
            <a:lvl2pPr>
              <a:defRPr lang="ru-RU" smtClean="0"/>
            </a:lvl2pPr>
            <a:lvl3pPr>
              <a:defRPr lang="ru-RU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grpSp>
        <p:nvGrpSpPr>
          <p:cNvPr id="13" name="Группа 24"/>
          <p:cNvGrpSpPr/>
          <p:nvPr/>
        </p:nvGrpSpPr>
        <p:grpSpPr>
          <a:xfrm rot="7987570">
            <a:off x="2709199" y="6420659"/>
            <a:ext cx="307901" cy="450659"/>
            <a:chOff x="2857488" y="4883951"/>
            <a:chExt cx="571504" cy="903297"/>
          </a:xfrm>
        </p:grpSpPr>
        <p:sp>
          <p:nvSpPr>
            <p:cNvPr id="26" name="Овал 25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>
              <a:hlinkClick r:id="" action="ppaction://hlinkshowjump?jump=next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8" name="Прямая соединительная линия 27"/>
            <p:cNvCxnSpPr>
              <a:stCxn id="27" idx="0"/>
              <a:endCxn id="27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Овал 28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37"/>
          <p:cNvGrpSpPr/>
          <p:nvPr/>
        </p:nvGrpSpPr>
        <p:grpSpPr>
          <a:xfrm rot="13759740">
            <a:off x="128706" y="6346842"/>
            <a:ext cx="307901" cy="450659"/>
            <a:chOff x="2857488" y="4883951"/>
            <a:chExt cx="571504" cy="903297"/>
          </a:xfrm>
        </p:grpSpPr>
        <p:sp>
          <p:nvSpPr>
            <p:cNvPr id="39" name="Овал 38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>
              <a:hlinkClick r:id="" action="ppaction://hlinkshowjump?jump=previous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1" name="Прямая соединительная линия 40"/>
            <p:cNvCxnSpPr>
              <a:stCxn id="40" idx="0"/>
              <a:endCxn id="40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Овал 41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50"/>
          <p:cNvGrpSpPr/>
          <p:nvPr/>
        </p:nvGrpSpPr>
        <p:grpSpPr>
          <a:xfrm rot="4965394">
            <a:off x="8589021" y="104103"/>
            <a:ext cx="307901" cy="450659"/>
            <a:chOff x="2857488" y="4883951"/>
            <a:chExt cx="571504" cy="903297"/>
          </a:xfrm>
        </p:grpSpPr>
        <p:sp>
          <p:nvSpPr>
            <p:cNvPr id="52" name="Овал 51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>
              <a:hlinkClick r:id="" action="ppaction://hlinkshowjump?jump=endshow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4" name="Прямая соединительная линия 53"/>
            <p:cNvCxnSpPr>
              <a:stCxn id="53" idx="0"/>
              <a:endCxn id="53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Овал 54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1038342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"/>
          <p:cNvGrpSpPr/>
          <p:nvPr/>
        </p:nvGrpSpPr>
        <p:grpSpPr>
          <a:xfrm>
            <a:off x="-26242" y="-1220213"/>
            <a:ext cx="9180633" cy="10084136"/>
            <a:chOff x="-26242" y="-1220213"/>
            <a:chExt cx="9180633" cy="10084136"/>
          </a:xfrm>
        </p:grpSpPr>
        <p:sp>
          <p:nvSpPr>
            <p:cNvPr id="6" name="Полилиния 5"/>
            <p:cNvSpPr/>
            <p:nvPr/>
          </p:nvSpPr>
          <p:spPr>
            <a:xfrm>
              <a:off x="10391" y="-27384"/>
              <a:ext cx="9144000" cy="2234538"/>
            </a:xfrm>
            <a:custGeom>
              <a:avLst/>
              <a:gdLst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276079"/>
                <a:gd name="connsiteX1" fmla="*/ 10391 w 9144000"/>
                <a:gd name="connsiteY1" fmla="*/ 1194954 h 2276079"/>
                <a:gd name="connsiteX2" fmla="*/ 9144000 w 9144000"/>
                <a:gd name="connsiteY2" fmla="*/ 0 h 2276079"/>
                <a:gd name="connsiteX3" fmla="*/ 9133609 w 9144000"/>
                <a:gd name="connsiteY3" fmla="*/ 550718 h 2276079"/>
                <a:gd name="connsiteX4" fmla="*/ 3574473 w 9144000"/>
                <a:gd name="connsiteY4" fmla="*/ 2275609 h 2276079"/>
                <a:gd name="connsiteX5" fmla="*/ 0 w 9144000"/>
                <a:gd name="connsiteY5" fmla="*/ 1579418 h 2276079"/>
                <a:gd name="connsiteX0" fmla="*/ 0 w 9144000"/>
                <a:gd name="connsiteY0" fmla="*/ 1579418 h 2234538"/>
                <a:gd name="connsiteX1" fmla="*/ 10391 w 9144000"/>
                <a:gd name="connsiteY1" fmla="*/ 1194954 h 2234538"/>
                <a:gd name="connsiteX2" fmla="*/ 9144000 w 9144000"/>
                <a:gd name="connsiteY2" fmla="*/ 0 h 2234538"/>
                <a:gd name="connsiteX3" fmla="*/ 9133609 w 9144000"/>
                <a:gd name="connsiteY3" fmla="*/ 550718 h 2234538"/>
                <a:gd name="connsiteX4" fmla="*/ 3418609 w 9144000"/>
                <a:gd name="connsiteY4" fmla="*/ 2234046 h 2234538"/>
                <a:gd name="connsiteX5" fmla="*/ 0 w 9144000"/>
                <a:gd name="connsiteY5" fmla="*/ 1579418 h 22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0" h="2234538">
                  <a:moveTo>
                    <a:pt x="0" y="1579418"/>
                  </a:moveTo>
                  <a:lnTo>
                    <a:pt x="10391" y="1194954"/>
                  </a:lnTo>
                  <a:lnTo>
                    <a:pt x="9144000" y="0"/>
                  </a:lnTo>
                  <a:lnTo>
                    <a:pt x="9133609" y="550718"/>
                  </a:lnTo>
                  <a:cubicBezTo>
                    <a:pt x="6591300" y="651164"/>
                    <a:pt x="5534890" y="1998518"/>
                    <a:pt x="3418609" y="2234046"/>
                  </a:cubicBezTo>
                  <a:cubicBezTo>
                    <a:pt x="1929246" y="2258291"/>
                    <a:pt x="543790" y="1378528"/>
                    <a:pt x="0" y="15794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9000000"/>
              </a:lightRig>
            </a:scene3d>
            <a:sp3d prstMaterial="metal">
              <a:bevelT w="2349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 rot="6303356">
              <a:off x="2533853" y="-3780308"/>
              <a:ext cx="3776723" cy="8896913"/>
            </a:xfrm>
            <a:custGeom>
              <a:avLst/>
              <a:gdLst>
                <a:gd name="connsiteX0" fmla="*/ 1101437 w 1101437"/>
                <a:gd name="connsiteY0" fmla="*/ 10391 h 6889173"/>
                <a:gd name="connsiteX1" fmla="*/ 1007918 w 1101437"/>
                <a:gd name="connsiteY1" fmla="*/ 0 h 6889173"/>
                <a:gd name="connsiteX2" fmla="*/ 0 w 1101437"/>
                <a:gd name="connsiteY2" fmla="*/ 5081155 h 6889173"/>
                <a:gd name="connsiteX3" fmla="*/ 613064 w 1101437"/>
                <a:gd name="connsiteY3" fmla="*/ 6889173 h 6889173"/>
                <a:gd name="connsiteX4" fmla="*/ 665018 w 1101437"/>
                <a:gd name="connsiteY4" fmla="*/ 6889173 h 6889173"/>
                <a:gd name="connsiteX5" fmla="*/ 467591 w 1101437"/>
                <a:gd name="connsiteY5" fmla="*/ 4073237 h 6889173"/>
                <a:gd name="connsiteX6" fmla="*/ 1101437 w 1101437"/>
                <a:gd name="connsiteY6" fmla="*/ 10391 h 6889173"/>
                <a:gd name="connsiteX0" fmla="*/ 1418094 w 1418094"/>
                <a:gd name="connsiteY0" fmla="*/ 10391 h 6889173"/>
                <a:gd name="connsiteX1" fmla="*/ 1324575 w 1418094"/>
                <a:gd name="connsiteY1" fmla="*/ 0 h 6889173"/>
                <a:gd name="connsiteX2" fmla="*/ 316657 w 1418094"/>
                <a:gd name="connsiteY2" fmla="*/ 5081155 h 6889173"/>
                <a:gd name="connsiteX3" fmla="*/ 929721 w 1418094"/>
                <a:gd name="connsiteY3" fmla="*/ 6889173 h 6889173"/>
                <a:gd name="connsiteX4" fmla="*/ 981675 w 1418094"/>
                <a:gd name="connsiteY4" fmla="*/ 6889173 h 6889173"/>
                <a:gd name="connsiteX5" fmla="*/ 784248 w 1418094"/>
                <a:gd name="connsiteY5" fmla="*/ 4073237 h 6889173"/>
                <a:gd name="connsiteX6" fmla="*/ 1418094 w 1418094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3526525 w 3651103"/>
                <a:gd name="connsiteY0" fmla="*/ 415545 h 7294327"/>
                <a:gd name="connsiteX1" fmla="*/ 317711 w 3651103"/>
                <a:gd name="connsiteY1" fmla="*/ 0 h 7294327"/>
                <a:gd name="connsiteX2" fmla="*/ 2425088 w 3651103"/>
                <a:gd name="connsiteY2" fmla="*/ 5486309 h 7294327"/>
                <a:gd name="connsiteX3" fmla="*/ 3038152 w 3651103"/>
                <a:gd name="connsiteY3" fmla="*/ 7294327 h 7294327"/>
                <a:gd name="connsiteX4" fmla="*/ 3090106 w 3651103"/>
                <a:gd name="connsiteY4" fmla="*/ 7294327 h 7294327"/>
                <a:gd name="connsiteX5" fmla="*/ 2892679 w 3651103"/>
                <a:gd name="connsiteY5" fmla="*/ 4478391 h 7294327"/>
                <a:gd name="connsiteX6" fmla="*/ 3526525 w 3651103"/>
                <a:gd name="connsiteY6" fmla="*/ 415545 h 7294327"/>
                <a:gd name="connsiteX0" fmla="*/ 445914 w 3651103"/>
                <a:gd name="connsiteY0" fmla="*/ 0 h 7347603"/>
                <a:gd name="connsiteX1" fmla="*/ 317711 w 3651103"/>
                <a:gd name="connsiteY1" fmla="*/ 53276 h 7347603"/>
                <a:gd name="connsiteX2" fmla="*/ 2425088 w 3651103"/>
                <a:gd name="connsiteY2" fmla="*/ 5539585 h 7347603"/>
                <a:gd name="connsiteX3" fmla="*/ 3038152 w 3651103"/>
                <a:gd name="connsiteY3" fmla="*/ 7347603 h 7347603"/>
                <a:gd name="connsiteX4" fmla="*/ 3090106 w 3651103"/>
                <a:gd name="connsiteY4" fmla="*/ 7347603 h 7347603"/>
                <a:gd name="connsiteX5" fmla="*/ 2892679 w 3651103"/>
                <a:gd name="connsiteY5" fmla="*/ 4531667 h 7347603"/>
                <a:gd name="connsiteX6" fmla="*/ 445914 w 3651103"/>
                <a:gd name="connsiteY6" fmla="*/ 0 h 7347603"/>
                <a:gd name="connsiteX0" fmla="*/ 445914 w 3651103"/>
                <a:gd name="connsiteY0" fmla="*/ 0 h 8896913"/>
                <a:gd name="connsiteX1" fmla="*/ 317711 w 3651103"/>
                <a:gd name="connsiteY1" fmla="*/ 53276 h 8896913"/>
                <a:gd name="connsiteX2" fmla="*/ 2425088 w 3651103"/>
                <a:gd name="connsiteY2" fmla="*/ 5539585 h 8896913"/>
                <a:gd name="connsiteX3" fmla="*/ 2546947 w 3651103"/>
                <a:gd name="connsiteY3" fmla="*/ 8896913 h 8896913"/>
                <a:gd name="connsiteX4" fmla="*/ 3090106 w 3651103"/>
                <a:gd name="connsiteY4" fmla="*/ 7347603 h 8896913"/>
                <a:gd name="connsiteX5" fmla="*/ 2892679 w 3651103"/>
                <a:gd name="connsiteY5" fmla="*/ 4531667 h 8896913"/>
                <a:gd name="connsiteX6" fmla="*/ 445914 w 3651103"/>
                <a:gd name="connsiteY6" fmla="*/ 0 h 8896913"/>
                <a:gd name="connsiteX0" fmla="*/ 445914 w 4168321"/>
                <a:gd name="connsiteY0" fmla="*/ 0 h 8896913"/>
                <a:gd name="connsiteX1" fmla="*/ 317711 w 4168321"/>
                <a:gd name="connsiteY1" fmla="*/ 53276 h 8896913"/>
                <a:gd name="connsiteX2" fmla="*/ 2425088 w 4168321"/>
                <a:gd name="connsiteY2" fmla="*/ 5539585 h 8896913"/>
                <a:gd name="connsiteX3" fmla="*/ 2546947 w 4168321"/>
                <a:gd name="connsiteY3" fmla="*/ 8896913 h 8896913"/>
                <a:gd name="connsiteX4" fmla="*/ 3853382 w 4168321"/>
                <a:gd name="connsiteY4" fmla="*/ 8507821 h 8896913"/>
                <a:gd name="connsiteX5" fmla="*/ 2892679 w 4168321"/>
                <a:gd name="connsiteY5" fmla="*/ 4531667 h 8896913"/>
                <a:gd name="connsiteX6" fmla="*/ 445914 w 4168321"/>
                <a:gd name="connsiteY6" fmla="*/ 0 h 8896913"/>
                <a:gd name="connsiteX0" fmla="*/ 509951 w 4232358"/>
                <a:gd name="connsiteY0" fmla="*/ 0 h 8896913"/>
                <a:gd name="connsiteX1" fmla="*/ 381748 w 4232358"/>
                <a:gd name="connsiteY1" fmla="*/ 53276 h 8896913"/>
                <a:gd name="connsiteX2" fmla="*/ 1946105 w 4232358"/>
                <a:gd name="connsiteY2" fmla="*/ 5285145 h 8896913"/>
                <a:gd name="connsiteX3" fmla="*/ 2610984 w 4232358"/>
                <a:gd name="connsiteY3" fmla="*/ 8896913 h 8896913"/>
                <a:gd name="connsiteX4" fmla="*/ 3917419 w 4232358"/>
                <a:gd name="connsiteY4" fmla="*/ 8507821 h 8896913"/>
                <a:gd name="connsiteX5" fmla="*/ 2956716 w 4232358"/>
                <a:gd name="connsiteY5" fmla="*/ 4531667 h 8896913"/>
                <a:gd name="connsiteX6" fmla="*/ 509951 w 4232358"/>
                <a:gd name="connsiteY6" fmla="*/ 0 h 8896913"/>
                <a:gd name="connsiteX0" fmla="*/ 192745 w 3915152"/>
                <a:gd name="connsiteY0" fmla="*/ 0 h 8896913"/>
                <a:gd name="connsiteX1" fmla="*/ 64542 w 3915152"/>
                <a:gd name="connsiteY1" fmla="*/ 53276 h 8896913"/>
                <a:gd name="connsiteX2" fmla="*/ 2293778 w 3915152"/>
                <a:gd name="connsiteY2" fmla="*/ 8896913 h 8896913"/>
                <a:gd name="connsiteX3" fmla="*/ 3600213 w 3915152"/>
                <a:gd name="connsiteY3" fmla="*/ 8507821 h 8896913"/>
                <a:gd name="connsiteX4" fmla="*/ 2639510 w 3915152"/>
                <a:gd name="connsiteY4" fmla="*/ 4531667 h 8896913"/>
                <a:gd name="connsiteX5" fmla="*/ 192745 w 3915152"/>
                <a:gd name="connsiteY5" fmla="*/ 0 h 8896913"/>
                <a:gd name="connsiteX0" fmla="*/ 128203 w 3850610"/>
                <a:gd name="connsiteY0" fmla="*/ 0 h 8896913"/>
                <a:gd name="connsiteX1" fmla="*/ 0 w 3850610"/>
                <a:gd name="connsiteY1" fmla="*/ 53276 h 8896913"/>
                <a:gd name="connsiteX2" fmla="*/ 2229236 w 3850610"/>
                <a:gd name="connsiteY2" fmla="*/ 8896913 h 8896913"/>
                <a:gd name="connsiteX3" fmla="*/ 3535671 w 3850610"/>
                <a:gd name="connsiteY3" fmla="*/ 8507821 h 8896913"/>
                <a:gd name="connsiteX4" fmla="*/ 2574968 w 3850610"/>
                <a:gd name="connsiteY4" fmla="*/ 4531667 h 8896913"/>
                <a:gd name="connsiteX5" fmla="*/ 128203 w 3850610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64332 w 3571800"/>
                <a:gd name="connsiteY0" fmla="*/ 0 h 8896913"/>
                <a:gd name="connsiteX1" fmla="*/ 0 w 3571800"/>
                <a:gd name="connsiteY1" fmla="*/ 31271 h 8896913"/>
                <a:gd name="connsiteX2" fmla="*/ 2265365 w 3571800"/>
                <a:gd name="connsiteY2" fmla="*/ 8896913 h 8896913"/>
                <a:gd name="connsiteX3" fmla="*/ 3571800 w 3571800"/>
                <a:gd name="connsiteY3" fmla="*/ 8507821 h 8896913"/>
                <a:gd name="connsiteX4" fmla="*/ 2665988 w 3571800"/>
                <a:gd name="connsiteY4" fmla="*/ 3827397 h 8896913"/>
                <a:gd name="connsiteX5" fmla="*/ 164332 w 3571800"/>
                <a:gd name="connsiteY5" fmla="*/ 0 h 8896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71800" h="8896913">
                  <a:moveTo>
                    <a:pt x="164332" y="0"/>
                  </a:moveTo>
                  <a:lnTo>
                    <a:pt x="0" y="31271"/>
                  </a:lnTo>
                  <a:cubicBezTo>
                    <a:pt x="350172" y="1514090"/>
                    <a:pt x="1676087" y="7487822"/>
                    <a:pt x="2265365" y="8896913"/>
                  </a:cubicBezTo>
                  <a:lnTo>
                    <a:pt x="3571800" y="8507821"/>
                  </a:lnTo>
                  <a:cubicBezTo>
                    <a:pt x="3036553" y="6682818"/>
                    <a:pt x="4168320" y="6104029"/>
                    <a:pt x="2665988" y="3827397"/>
                  </a:cubicBezTo>
                  <a:cubicBezTo>
                    <a:pt x="1652017" y="2416566"/>
                    <a:pt x="447622" y="1672663"/>
                    <a:pt x="16433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3600000"/>
              </a:lightRig>
            </a:scene3d>
            <a:sp3d prstMaterial="metal">
              <a:bevelT w="23495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7"/>
            <p:cNvGrpSpPr/>
            <p:nvPr/>
          </p:nvGrpSpPr>
          <p:grpSpPr>
            <a:xfrm>
              <a:off x="6394068" y="481180"/>
              <a:ext cx="2749932" cy="3166048"/>
              <a:chOff x="6394068" y="481180"/>
              <a:chExt cx="2749932" cy="3166048"/>
            </a:xfrm>
            <a:effectLst>
              <a:outerShdw blurRad="139700" dist="1143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0" name="Полилиния 19"/>
              <p:cNvSpPr/>
              <p:nvPr/>
            </p:nvSpPr>
            <p:spPr>
              <a:xfrm>
                <a:off x="6394068" y="481180"/>
                <a:ext cx="2749932" cy="3166048"/>
              </a:xfrm>
              <a:custGeom>
                <a:avLst/>
                <a:gdLst>
                  <a:gd name="connsiteX0" fmla="*/ 2914650 w 2952750"/>
                  <a:gd name="connsiteY0" fmla="*/ 38100 h 3086100"/>
                  <a:gd name="connsiteX1" fmla="*/ 0 w 2952750"/>
                  <a:gd name="connsiteY1" fmla="*/ 2952750 h 3086100"/>
                  <a:gd name="connsiteX2" fmla="*/ 2171700 w 2952750"/>
                  <a:gd name="connsiteY2" fmla="*/ 3086100 h 3086100"/>
                  <a:gd name="connsiteX3" fmla="*/ 2952750 w 2952750"/>
                  <a:gd name="connsiteY3" fmla="*/ 0 h 3086100"/>
                  <a:gd name="connsiteX4" fmla="*/ 2914650 w 295275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4424835 w 4462935"/>
                  <a:gd name="connsiteY0" fmla="*/ 38100 h 3086100"/>
                  <a:gd name="connsiteX1" fmla="*/ 538635 w 4462935"/>
                  <a:gd name="connsiteY1" fmla="*/ 2838450 h 3086100"/>
                  <a:gd name="connsiteX2" fmla="*/ 4424835 w 4462935"/>
                  <a:gd name="connsiteY2" fmla="*/ 190500 h 3086100"/>
                  <a:gd name="connsiteX3" fmla="*/ 3681885 w 4462935"/>
                  <a:gd name="connsiteY3" fmla="*/ 3086100 h 3086100"/>
                  <a:gd name="connsiteX4" fmla="*/ 4462935 w 4462935"/>
                  <a:gd name="connsiteY4" fmla="*/ 0 h 3086100"/>
                  <a:gd name="connsiteX5" fmla="*/ 4424835 w 4462935"/>
                  <a:gd name="connsiteY5" fmla="*/ 38100 h 3086100"/>
                  <a:gd name="connsiteX0" fmla="*/ 4563456 w 4601556"/>
                  <a:gd name="connsiteY0" fmla="*/ 38100 h 3086100"/>
                  <a:gd name="connsiteX1" fmla="*/ 677256 w 4601556"/>
                  <a:gd name="connsiteY1" fmla="*/ 2838450 h 3086100"/>
                  <a:gd name="connsiteX2" fmla="*/ 4563456 w 4601556"/>
                  <a:gd name="connsiteY2" fmla="*/ 190500 h 3086100"/>
                  <a:gd name="connsiteX3" fmla="*/ 3820506 w 4601556"/>
                  <a:gd name="connsiteY3" fmla="*/ 3086100 h 3086100"/>
                  <a:gd name="connsiteX4" fmla="*/ 4601556 w 4601556"/>
                  <a:gd name="connsiteY4" fmla="*/ 0 h 3086100"/>
                  <a:gd name="connsiteX5" fmla="*/ 4563456 w 4601556"/>
                  <a:gd name="connsiteY5" fmla="*/ 38100 h 308610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252162 w 3290262"/>
                  <a:gd name="connsiteY0" fmla="*/ 38100 h 3714750"/>
                  <a:gd name="connsiteX1" fmla="*/ 489912 w 3290262"/>
                  <a:gd name="connsiteY1" fmla="*/ 3714750 h 3714750"/>
                  <a:gd name="connsiteX2" fmla="*/ 3252162 w 3290262"/>
                  <a:gd name="connsiteY2" fmla="*/ 190500 h 3714750"/>
                  <a:gd name="connsiteX3" fmla="*/ 2509212 w 3290262"/>
                  <a:gd name="connsiteY3" fmla="*/ 3086100 h 3714750"/>
                  <a:gd name="connsiteX4" fmla="*/ 3290262 w 3290262"/>
                  <a:gd name="connsiteY4" fmla="*/ 0 h 3714750"/>
                  <a:gd name="connsiteX5" fmla="*/ 3252162 w 3290262"/>
                  <a:gd name="connsiteY5" fmla="*/ 38100 h 3714750"/>
                  <a:gd name="connsiteX0" fmla="*/ 3228144 w 3513894"/>
                  <a:gd name="connsiteY0" fmla="*/ 5807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28144 w 3513894"/>
                  <a:gd name="connsiteY5" fmla="*/ 5807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619284 w 2885984"/>
                  <a:gd name="connsiteY0" fmla="*/ 19373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5" fmla="*/ 2619284 w 2885984"/>
                  <a:gd name="connsiteY5" fmla="*/ 193733 h 3108383"/>
                  <a:gd name="connsiteX0" fmla="*/ 2638334 w 2885984"/>
                  <a:gd name="connsiteY0" fmla="*/ 2228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0" fmla="*/ 2638334 w 3113196"/>
                  <a:gd name="connsiteY0" fmla="*/ 325176 h 2839776"/>
                  <a:gd name="connsiteX1" fmla="*/ 123734 w 3113196"/>
                  <a:gd name="connsiteY1" fmla="*/ 2839776 h 2839776"/>
                  <a:gd name="connsiteX2" fmla="*/ 2885984 w 3113196"/>
                  <a:gd name="connsiteY2" fmla="*/ 306126 h 2839776"/>
                  <a:gd name="connsiteX3" fmla="*/ 2638334 w 3113196"/>
                  <a:gd name="connsiteY3" fmla="*/ 325176 h 2839776"/>
                  <a:gd name="connsiteX0" fmla="*/ 2638334 w 2885984"/>
                  <a:gd name="connsiteY0" fmla="*/ 62045 h 2576645"/>
                  <a:gd name="connsiteX1" fmla="*/ 123734 w 2885984"/>
                  <a:gd name="connsiteY1" fmla="*/ 2576645 h 2576645"/>
                  <a:gd name="connsiteX2" fmla="*/ 2885984 w 2885984"/>
                  <a:gd name="connsiteY2" fmla="*/ 42995 h 2576645"/>
                  <a:gd name="connsiteX3" fmla="*/ 2638334 w 2885984"/>
                  <a:gd name="connsiteY3" fmla="*/ 62045 h 2576645"/>
                  <a:gd name="connsiteX0" fmla="*/ 2514600 w 2514600"/>
                  <a:gd name="connsiteY0" fmla="*/ 0 h 2514600"/>
                  <a:gd name="connsiteX1" fmla="*/ 0 w 2514600"/>
                  <a:gd name="connsiteY1" fmla="*/ 2514600 h 2514600"/>
                  <a:gd name="connsiteX2" fmla="*/ 2514600 w 2514600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69404" h="2514600">
                    <a:moveTo>
                      <a:pt x="2569404" y="0"/>
                    </a:moveTo>
                    <a:cubicBezTo>
                      <a:pt x="1731204" y="838200"/>
                      <a:pt x="-364296" y="800100"/>
                      <a:pt x="54804" y="2514600"/>
                    </a:cubicBezTo>
                    <a:cubicBezTo>
                      <a:pt x="-21396" y="990600"/>
                      <a:pt x="2219417" y="810673"/>
                      <a:pt x="2569404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олилиния 20"/>
              <p:cNvSpPr/>
              <p:nvPr/>
            </p:nvSpPr>
            <p:spPr>
              <a:xfrm>
                <a:off x="7437360" y="2231840"/>
                <a:ext cx="1268489" cy="870320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8489" h="870320">
                    <a:moveTo>
                      <a:pt x="258839" y="870320"/>
                    </a:moveTo>
                    <a:cubicBezTo>
                      <a:pt x="277889" y="362320"/>
                      <a:pt x="931939" y="489320"/>
                      <a:pt x="1268489" y="298820"/>
                    </a:cubicBezTo>
                    <a:lnTo>
                      <a:pt x="468389" y="13070"/>
                    </a:lnTo>
                    <a:cubicBezTo>
                      <a:pt x="93739" y="-69480"/>
                      <a:pt x="-255511" y="241670"/>
                      <a:pt x="258839" y="87032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4" name="Группа 8"/>
            <p:cNvGrpSpPr/>
            <p:nvPr/>
          </p:nvGrpSpPr>
          <p:grpSpPr>
            <a:xfrm>
              <a:off x="6804247" y="2989943"/>
              <a:ext cx="1935357" cy="2630356"/>
              <a:chOff x="6804247" y="2989943"/>
              <a:chExt cx="1935357" cy="2630356"/>
            </a:xfrm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8" name="Полилиния 17"/>
              <p:cNvSpPr/>
              <p:nvPr/>
            </p:nvSpPr>
            <p:spPr>
              <a:xfrm>
                <a:off x="6804247" y="2989943"/>
                <a:ext cx="1935357" cy="1519178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олилиния 18"/>
              <p:cNvSpPr/>
              <p:nvPr/>
            </p:nvSpPr>
            <p:spPr>
              <a:xfrm rot="16513135" flipH="1">
                <a:off x="7195453" y="4558086"/>
                <a:ext cx="1170704" cy="953721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" name="Группа 9"/>
            <p:cNvGrpSpPr/>
            <p:nvPr/>
          </p:nvGrpSpPr>
          <p:grpSpPr>
            <a:xfrm>
              <a:off x="185390" y="3243716"/>
              <a:ext cx="3590585" cy="5620207"/>
              <a:chOff x="185390" y="3243716"/>
              <a:chExt cx="3590585" cy="5620207"/>
            </a:xfrm>
            <a:effectLst>
              <a:outerShdw blurRad="241300" dist="1270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8" name="Группа 10"/>
              <p:cNvGrpSpPr/>
              <p:nvPr/>
            </p:nvGrpSpPr>
            <p:grpSpPr>
              <a:xfrm rot="730301">
                <a:off x="185390" y="3243716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6" name="Полилиния 15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7" name="Полилиния 16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9" name="Группа 11"/>
              <p:cNvGrpSpPr/>
              <p:nvPr/>
            </p:nvGrpSpPr>
            <p:grpSpPr>
              <a:xfrm rot="3587098" flipH="1">
                <a:off x="687085" y="5581915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4" name="Полилиния 13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" name="Полилиния 14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13" name="Полилиния 12"/>
              <p:cNvSpPr/>
              <p:nvPr/>
            </p:nvSpPr>
            <p:spPr>
              <a:xfrm rot="7992440" flipV="1">
                <a:off x="-100822" y="4987126"/>
                <a:ext cx="4907839" cy="2845755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  <a:gd name="connsiteX0" fmla="*/ 258839 w 2197403"/>
                  <a:gd name="connsiteY0" fmla="*/ 2197100 h 2197100"/>
                  <a:gd name="connsiteX1" fmla="*/ 2197403 w 2197403"/>
                  <a:gd name="connsiteY1" fmla="*/ 0 h 2197100"/>
                  <a:gd name="connsiteX2" fmla="*/ 468389 w 2197403"/>
                  <a:gd name="connsiteY2" fmla="*/ 1339850 h 2197100"/>
                  <a:gd name="connsiteX3" fmla="*/ 258839 w 219740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42621 w 2481185"/>
                  <a:gd name="connsiteY0" fmla="*/ 2197100 h 2197100"/>
                  <a:gd name="connsiteX1" fmla="*/ 2481185 w 2481185"/>
                  <a:gd name="connsiteY1" fmla="*/ 0 h 2197100"/>
                  <a:gd name="connsiteX2" fmla="*/ 244171 w 2481185"/>
                  <a:gd name="connsiteY2" fmla="*/ 381907 h 2197100"/>
                  <a:gd name="connsiteX3" fmla="*/ 542621 w 2481185"/>
                  <a:gd name="connsiteY3" fmla="*/ 2197100 h 2197100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849722 w 3049543"/>
                  <a:gd name="connsiteY0" fmla="*/ 2087856 h 2087856"/>
                  <a:gd name="connsiteX1" fmla="*/ 3049543 w 3049543"/>
                  <a:gd name="connsiteY1" fmla="*/ 93956 h 2087856"/>
                  <a:gd name="connsiteX2" fmla="*/ 159386 w 3049543"/>
                  <a:gd name="connsiteY2" fmla="*/ 214606 h 2087856"/>
                  <a:gd name="connsiteX3" fmla="*/ 849722 w 3049543"/>
                  <a:gd name="connsiteY3" fmla="*/ 2087856 h 2087856"/>
                  <a:gd name="connsiteX0" fmla="*/ 849722 w 3049543"/>
                  <a:gd name="connsiteY0" fmla="*/ 2222476 h 2222476"/>
                  <a:gd name="connsiteX1" fmla="*/ 3049543 w 3049543"/>
                  <a:gd name="connsiteY1" fmla="*/ 228576 h 2222476"/>
                  <a:gd name="connsiteX2" fmla="*/ 159386 w 3049543"/>
                  <a:gd name="connsiteY2" fmla="*/ 349226 h 2222476"/>
                  <a:gd name="connsiteX3" fmla="*/ 849722 w 3049543"/>
                  <a:gd name="connsiteY3" fmla="*/ 2222476 h 22224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3173" h="2324586">
                    <a:moveTo>
                      <a:pt x="250838" y="2324586"/>
                    </a:moveTo>
                    <a:cubicBezTo>
                      <a:pt x="237998" y="899249"/>
                      <a:pt x="764280" y="-146471"/>
                      <a:pt x="2973173" y="127486"/>
                    </a:cubicBezTo>
                    <a:cubicBezTo>
                      <a:pt x="2183959" y="-166127"/>
                      <a:pt x="1162516" y="77292"/>
                      <a:pt x="561988" y="552936"/>
                    </a:cubicBezTo>
                    <a:cubicBezTo>
                      <a:pt x="100252" y="1007414"/>
                      <a:pt x="-263512" y="1695936"/>
                      <a:pt x="250838" y="232458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lt1"/>
                  </a:solidFill>
                </a:endParaRPr>
              </a:p>
            </p:txBody>
          </p:sp>
        </p:grpSp>
      </p:grpSp>
      <p:grpSp>
        <p:nvGrpSpPr>
          <p:cNvPr id="10" name="Группа 21"/>
          <p:cNvGrpSpPr/>
          <p:nvPr/>
        </p:nvGrpSpPr>
        <p:grpSpPr>
          <a:xfrm rot="7987570">
            <a:off x="2709199" y="6420659"/>
            <a:ext cx="307901" cy="450659"/>
            <a:chOff x="2857488" y="4883951"/>
            <a:chExt cx="571504" cy="903297"/>
          </a:xfrm>
        </p:grpSpPr>
        <p:sp>
          <p:nvSpPr>
            <p:cNvPr id="23" name="Овал 22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>
              <a:hlinkClick r:id="" action="ppaction://hlinkshowjump?jump=next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5" name="Прямая соединительная линия 24"/>
            <p:cNvCxnSpPr>
              <a:stCxn id="24" idx="0"/>
              <a:endCxn id="24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Овал 25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34"/>
          <p:cNvGrpSpPr/>
          <p:nvPr/>
        </p:nvGrpSpPr>
        <p:grpSpPr>
          <a:xfrm rot="13759740">
            <a:off x="128706" y="6346842"/>
            <a:ext cx="307901" cy="450659"/>
            <a:chOff x="2857488" y="4883951"/>
            <a:chExt cx="571504" cy="903297"/>
          </a:xfrm>
        </p:grpSpPr>
        <p:sp>
          <p:nvSpPr>
            <p:cNvPr id="36" name="Овал 35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>
              <a:hlinkClick r:id="" action="ppaction://hlinkshowjump?jump=previous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8" name="Прямая соединительная линия 37"/>
            <p:cNvCxnSpPr>
              <a:stCxn id="37" idx="0"/>
              <a:endCxn id="37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Овал 38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47"/>
          <p:cNvGrpSpPr/>
          <p:nvPr/>
        </p:nvGrpSpPr>
        <p:grpSpPr>
          <a:xfrm rot="4965394">
            <a:off x="8589021" y="104103"/>
            <a:ext cx="307901" cy="450659"/>
            <a:chOff x="2857488" y="4883951"/>
            <a:chExt cx="571504" cy="903297"/>
          </a:xfrm>
        </p:grpSpPr>
        <p:sp>
          <p:nvSpPr>
            <p:cNvPr id="49" name="Овал 48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>
              <a:hlinkClick r:id="" action="ppaction://hlinkshowjump?jump=endshow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1" name="Прямая соединительная линия 50"/>
            <p:cNvCxnSpPr>
              <a:stCxn id="50" idx="0"/>
              <a:endCxn id="50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Овал 51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392644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7"/>
          <p:cNvGrpSpPr/>
          <p:nvPr/>
        </p:nvGrpSpPr>
        <p:grpSpPr>
          <a:xfrm>
            <a:off x="-89897" y="-27384"/>
            <a:ext cx="9298389" cy="8086773"/>
            <a:chOff x="-89897" y="0"/>
            <a:chExt cx="9298389" cy="8086773"/>
          </a:xfrm>
        </p:grpSpPr>
        <p:sp>
          <p:nvSpPr>
            <p:cNvPr id="9" name="Полилиния 8"/>
            <p:cNvSpPr/>
            <p:nvPr/>
          </p:nvSpPr>
          <p:spPr>
            <a:xfrm flipV="1">
              <a:off x="-36512" y="4592248"/>
              <a:ext cx="9245004" cy="2381122"/>
            </a:xfrm>
            <a:custGeom>
              <a:avLst/>
              <a:gdLst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276079"/>
                <a:gd name="connsiteX1" fmla="*/ 10391 w 9144000"/>
                <a:gd name="connsiteY1" fmla="*/ 1194954 h 2276079"/>
                <a:gd name="connsiteX2" fmla="*/ 9144000 w 9144000"/>
                <a:gd name="connsiteY2" fmla="*/ 0 h 2276079"/>
                <a:gd name="connsiteX3" fmla="*/ 9133609 w 9144000"/>
                <a:gd name="connsiteY3" fmla="*/ 550718 h 2276079"/>
                <a:gd name="connsiteX4" fmla="*/ 3574473 w 9144000"/>
                <a:gd name="connsiteY4" fmla="*/ 2275609 h 2276079"/>
                <a:gd name="connsiteX5" fmla="*/ 0 w 9144000"/>
                <a:gd name="connsiteY5" fmla="*/ 1579418 h 2276079"/>
                <a:gd name="connsiteX0" fmla="*/ 0 w 9144000"/>
                <a:gd name="connsiteY0" fmla="*/ 1579418 h 2234538"/>
                <a:gd name="connsiteX1" fmla="*/ 10391 w 9144000"/>
                <a:gd name="connsiteY1" fmla="*/ 1194954 h 2234538"/>
                <a:gd name="connsiteX2" fmla="*/ 9144000 w 9144000"/>
                <a:gd name="connsiteY2" fmla="*/ 0 h 2234538"/>
                <a:gd name="connsiteX3" fmla="*/ 9133609 w 9144000"/>
                <a:gd name="connsiteY3" fmla="*/ 550718 h 2234538"/>
                <a:gd name="connsiteX4" fmla="*/ 3418609 w 9144000"/>
                <a:gd name="connsiteY4" fmla="*/ 2234046 h 2234538"/>
                <a:gd name="connsiteX5" fmla="*/ 0 w 9144000"/>
                <a:gd name="connsiteY5" fmla="*/ 1579418 h 22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0" h="2234538">
                  <a:moveTo>
                    <a:pt x="0" y="1579418"/>
                  </a:moveTo>
                  <a:lnTo>
                    <a:pt x="10391" y="1194954"/>
                  </a:lnTo>
                  <a:lnTo>
                    <a:pt x="9144000" y="0"/>
                  </a:lnTo>
                  <a:lnTo>
                    <a:pt x="9133609" y="550718"/>
                  </a:lnTo>
                  <a:cubicBezTo>
                    <a:pt x="6591300" y="651164"/>
                    <a:pt x="5534890" y="1998518"/>
                    <a:pt x="3418609" y="2234046"/>
                  </a:cubicBezTo>
                  <a:cubicBezTo>
                    <a:pt x="1929246" y="2258291"/>
                    <a:pt x="543790" y="1378528"/>
                    <a:pt x="0" y="15794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65100" dist="1270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4200000"/>
              </a:lightRig>
            </a:scene3d>
            <a:sp3d prstMaterial="metal">
              <a:bevelT w="2349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 rot="15296644" flipV="1">
              <a:off x="2494221" y="1711164"/>
              <a:ext cx="3791491" cy="8959727"/>
            </a:xfrm>
            <a:custGeom>
              <a:avLst/>
              <a:gdLst>
                <a:gd name="connsiteX0" fmla="*/ 1101437 w 1101437"/>
                <a:gd name="connsiteY0" fmla="*/ 10391 h 6889173"/>
                <a:gd name="connsiteX1" fmla="*/ 1007918 w 1101437"/>
                <a:gd name="connsiteY1" fmla="*/ 0 h 6889173"/>
                <a:gd name="connsiteX2" fmla="*/ 0 w 1101437"/>
                <a:gd name="connsiteY2" fmla="*/ 5081155 h 6889173"/>
                <a:gd name="connsiteX3" fmla="*/ 613064 w 1101437"/>
                <a:gd name="connsiteY3" fmla="*/ 6889173 h 6889173"/>
                <a:gd name="connsiteX4" fmla="*/ 665018 w 1101437"/>
                <a:gd name="connsiteY4" fmla="*/ 6889173 h 6889173"/>
                <a:gd name="connsiteX5" fmla="*/ 467591 w 1101437"/>
                <a:gd name="connsiteY5" fmla="*/ 4073237 h 6889173"/>
                <a:gd name="connsiteX6" fmla="*/ 1101437 w 1101437"/>
                <a:gd name="connsiteY6" fmla="*/ 10391 h 6889173"/>
                <a:gd name="connsiteX0" fmla="*/ 1418094 w 1418094"/>
                <a:gd name="connsiteY0" fmla="*/ 10391 h 6889173"/>
                <a:gd name="connsiteX1" fmla="*/ 1324575 w 1418094"/>
                <a:gd name="connsiteY1" fmla="*/ 0 h 6889173"/>
                <a:gd name="connsiteX2" fmla="*/ 316657 w 1418094"/>
                <a:gd name="connsiteY2" fmla="*/ 5081155 h 6889173"/>
                <a:gd name="connsiteX3" fmla="*/ 929721 w 1418094"/>
                <a:gd name="connsiteY3" fmla="*/ 6889173 h 6889173"/>
                <a:gd name="connsiteX4" fmla="*/ 981675 w 1418094"/>
                <a:gd name="connsiteY4" fmla="*/ 6889173 h 6889173"/>
                <a:gd name="connsiteX5" fmla="*/ 784248 w 1418094"/>
                <a:gd name="connsiteY5" fmla="*/ 4073237 h 6889173"/>
                <a:gd name="connsiteX6" fmla="*/ 1418094 w 1418094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3526525 w 3651103"/>
                <a:gd name="connsiteY0" fmla="*/ 415545 h 7294327"/>
                <a:gd name="connsiteX1" fmla="*/ 317711 w 3651103"/>
                <a:gd name="connsiteY1" fmla="*/ 0 h 7294327"/>
                <a:gd name="connsiteX2" fmla="*/ 2425088 w 3651103"/>
                <a:gd name="connsiteY2" fmla="*/ 5486309 h 7294327"/>
                <a:gd name="connsiteX3" fmla="*/ 3038152 w 3651103"/>
                <a:gd name="connsiteY3" fmla="*/ 7294327 h 7294327"/>
                <a:gd name="connsiteX4" fmla="*/ 3090106 w 3651103"/>
                <a:gd name="connsiteY4" fmla="*/ 7294327 h 7294327"/>
                <a:gd name="connsiteX5" fmla="*/ 2892679 w 3651103"/>
                <a:gd name="connsiteY5" fmla="*/ 4478391 h 7294327"/>
                <a:gd name="connsiteX6" fmla="*/ 3526525 w 3651103"/>
                <a:gd name="connsiteY6" fmla="*/ 415545 h 7294327"/>
                <a:gd name="connsiteX0" fmla="*/ 445914 w 3651103"/>
                <a:gd name="connsiteY0" fmla="*/ 0 h 7347603"/>
                <a:gd name="connsiteX1" fmla="*/ 317711 w 3651103"/>
                <a:gd name="connsiteY1" fmla="*/ 53276 h 7347603"/>
                <a:gd name="connsiteX2" fmla="*/ 2425088 w 3651103"/>
                <a:gd name="connsiteY2" fmla="*/ 5539585 h 7347603"/>
                <a:gd name="connsiteX3" fmla="*/ 3038152 w 3651103"/>
                <a:gd name="connsiteY3" fmla="*/ 7347603 h 7347603"/>
                <a:gd name="connsiteX4" fmla="*/ 3090106 w 3651103"/>
                <a:gd name="connsiteY4" fmla="*/ 7347603 h 7347603"/>
                <a:gd name="connsiteX5" fmla="*/ 2892679 w 3651103"/>
                <a:gd name="connsiteY5" fmla="*/ 4531667 h 7347603"/>
                <a:gd name="connsiteX6" fmla="*/ 445914 w 3651103"/>
                <a:gd name="connsiteY6" fmla="*/ 0 h 7347603"/>
                <a:gd name="connsiteX0" fmla="*/ 445914 w 3651103"/>
                <a:gd name="connsiteY0" fmla="*/ 0 h 8896913"/>
                <a:gd name="connsiteX1" fmla="*/ 317711 w 3651103"/>
                <a:gd name="connsiteY1" fmla="*/ 53276 h 8896913"/>
                <a:gd name="connsiteX2" fmla="*/ 2425088 w 3651103"/>
                <a:gd name="connsiteY2" fmla="*/ 5539585 h 8896913"/>
                <a:gd name="connsiteX3" fmla="*/ 2546947 w 3651103"/>
                <a:gd name="connsiteY3" fmla="*/ 8896913 h 8896913"/>
                <a:gd name="connsiteX4" fmla="*/ 3090106 w 3651103"/>
                <a:gd name="connsiteY4" fmla="*/ 7347603 h 8896913"/>
                <a:gd name="connsiteX5" fmla="*/ 2892679 w 3651103"/>
                <a:gd name="connsiteY5" fmla="*/ 4531667 h 8896913"/>
                <a:gd name="connsiteX6" fmla="*/ 445914 w 3651103"/>
                <a:gd name="connsiteY6" fmla="*/ 0 h 8896913"/>
                <a:gd name="connsiteX0" fmla="*/ 445914 w 4168321"/>
                <a:gd name="connsiteY0" fmla="*/ 0 h 8896913"/>
                <a:gd name="connsiteX1" fmla="*/ 317711 w 4168321"/>
                <a:gd name="connsiteY1" fmla="*/ 53276 h 8896913"/>
                <a:gd name="connsiteX2" fmla="*/ 2425088 w 4168321"/>
                <a:gd name="connsiteY2" fmla="*/ 5539585 h 8896913"/>
                <a:gd name="connsiteX3" fmla="*/ 2546947 w 4168321"/>
                <a:gd name="connsiteY3" fmla="*/ 8896913 h 8896913"/>
                <a:gd name="connsiteX4" fmla="*/ 3853382 w 4168321"/>
                <a:gd name="connsiteY4" fmla="*/ 8507821 h 8896913"/>
                <a:gd name="connsiteX5" fmla="*/ 2892679 w 4168321"/>
                <a:gd name="connsiteY5" fmla="*/ 4531667 h 8896913"/>
                <a:gd name="connsiteX6" fmla="*/ 445914 w 4168321"/>
                <a:gd name="connsiteY6" fmla="*/ 0 h 8896913"/>
                <a:gd name="connsiteX0" fmla="*/ 509951 w 4232358"/>
                <a:gd name="connsiteY0" fmla="*/ 0 h 8896913"/>
                <a:gd name="connsiteX1" fmla="*/ 381748 w 4232358"/>
                <a:gd name="connsiteY1" fmla="*/ 53276 h 8896913"/>
                <a:gd name="connsiteX2" fmla="*/ 1946105 w 4232358"/>
                <a:gd name="connsiteY2" fmla="*/ 5285145 h 8896913"/>
                <a:gd name="connsiteX3" fmla="*/ 2610984 w 4232358"/>
                <a:gd name="connsiteY3" fmla="*/ 8896913 h 8896913"/>
                <a:gd name="connsiteX4" fmla="*/ 3917419 w 4232358"/>
                <a:gd name="connsiteY4" fmla="*/ 8507821 h 8896913"/>
                <a:gd name="connsiteX5" fmla="*/ 2956716 w 4232358"/>
                <a:gd name="connsiteY5" fmla="*/ 4531667 h 8896913"/>
                <a:gd name="connsiteX6" fmla="*/ 509951 w 4232358"/>
                <a:gd name="connsiteY6" fmla="*/ 0 h 8896913"/>
                <a:gd name="connsiteX0" fmla="*/ 192745 w 3915152"/>
                <a:gd name="connsiteY0" fmla="*/ 0 h 8896913"/>
                <a:gd name="connsiteX1" fmla="*/ 64542 w 3915152"/>
                <a:gd name="connsiteY1" fmla="*/ 53276 h 8896913"/>
                <a:gd name="connsiteX2" fmla="*/ 2293778 w 3915152"/>
                <a:gd name="connsiteY2" fmla="*/ 8896913 h 8896913"/>
                <a:gd name="connsiteX3" fmla="*/ 3600213 w 3915152"/>
                <a:gd name="connsiteY3" fmla="*/ 8507821 h 8896913"/>
                <a:gd name="connsiteX4" fmla="*/ 2639510 w 3915152"/>
                <a:gd name="connsiteY4" fmla="*/ 4531667 h 8896913"/>
                <a:gd name="connsiteX5" fmla="*/ 192745 w 3915152"/>
                <a:gd name="connsiteY5" fmla="*/ 0 h 8896913"/>
                <a:gd name="connsiteX0" fmla="*/ 128203 w 3850610"/>
                <a:gd name="connsiteY0" fmla="*/ 0 h 8896913"/>
                <a:gd name="connsiteX1" fmla="*/ 0 w 3850610"/>
                <a:gd name="connsiteY1" fmla="*/ 53276 h 8896913"/>
                <a:gd name="connsiteX2" fmla="*/ 2229236 w 3850610"/>
                <a:gd name="connsiteY2" fmla="*/ 8896913 h 8896913"/>
                <a:gd name="connsiteX3" fmla="*/ 3535671 w 3850610"/>
                <a:gd name="connsiteY3" fmla="*/ 8507821 h 8896913"/>
                <a:gd name="connsiteX4" fmla="*/ 2574968 w 3850610"/>
                <a:gd name="connsiteY4" fmla="*/ 4531667 h 8896913"/>
                <a:gd name="connsiteX5" fmla="*/ 128203 w 3850610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64332 w 3571800"/>
                <a:gd name="connsiteY0" fmla="*/ 0 h 8896913"/>
                <a:gd name="connsiteX1" fmla="*/ 0 w 3571800"/>
                <a:gd name="connsiteY1" fmla="*/ 31271 h 8896913"/>
                <a:gd name="connsiteX2" fmla="*/ 2265365 w 3571800"/>
                <a:gd name="connsiteY2" fmla="*/ 8896913 h 8896913"/>
                <a:gd name="connsiteX3" fmla="*/ 3571800 w 3571800"/>
                <a:gd name="connsiteY3" fmla="*/ 8507821 h 8896913"/>
                <a:gd name="connsiteX4" fmla="*/ 2665988 w 3571800"/>
                <a:gd name="connsiteY4" fmla="*/ 3827397 h 8896913"/>
                <a:gd name="connsiteX5" fmla="*/ 164332 w 3571800"/>
                <a:gd name="connsiteY5" fmla="*/ 0 h 8896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71800" h="8896913">
                  <a:moveTo>
                    <a:pt x="164332" y="0"/>
                  </a:moveTo>
                  <a:lnTo>
                    <a:pt x="0" y="31271"/>
                  </a:lnTo>
                  <a:cubicBezTo>
                    <a:pt x="350172" y="1514090"/>
                    <a:pt x="1676087" y="7487822"/>
                    <a:pt x="2265365" y="8896913"/>
                  </a:cubicBezTo>
                  <a:lnTo>
                    <a:pt x="3571800" y="8507821"/>
                  </a:lnTo>
                  <a:cubicBezTo>
                    <a:pt x="3036553" y="6682818"/>
                    <a:pt x="4168320" y="6104029"/>
                    <a:pt x="2665988" y="3827397"/>
                  </a:cubicBezTo>
                  <a:cubicBezTo>
                    <a:pt x="1652017" y="2416566"/>
                    <a:pt x="447622" y="1672663"/>
                    <a:pt x="16433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7200000"/>
              </a:lightRig>
            </a:scene3d>
            <a:sp3d prstMaterial="metal">
              <a:bevelT w="23495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10"/>
            <p:cNvGrpSpPr/>
            <p:nvPr/>
          </p:nvGrpSpPr>
          <p:grpSpPr>
            <a:xfrm flipH="1">
              <a:off x="5256810" y="2236468"/>
              <a:ext cx="3590585" cy="5620207"/>
              <a:chOff x="185390" y="3243716"/>
              <a:chExt cx="3590585" cy="5620207"/>
            </a:xfrm>
            <a:effectLst>
              <a:outerShdw blurRad="241300" dist="1270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7" name="Группа 14"/>
              <p:cNvGrpSpPr/>
              <p:nvPr/>
            </p:nvGrpSpPr>
            <p:grpSpPr>
              <a:xfrm rot="730301">
                <a:off x="185390" y="3243716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20" name="Полилиния 19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21" name="Полилиния 20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8" name="Группа 15"/>
              <p:cNvGrpSpPr/>
              <p:nvPr/>
            </p:nvGrpSpPr>
            <p:grpSpPr>
              <a:xfrm rot="3587098" flipH="1">
                <a:off x="687085" y="5581915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8" name="Полилиния 17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9" name="Полилиния 18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17" name="Полилиния 16"/>
              <p:cNvSpPr/>
              <p:nvPr/>
            </p:nvSpPr>
            <p:spPr>
              <a:xfrm rot="7992440" flipV="1">
                <a:off x="-100822" y="4987126"/>
                <a:ext cx="4907839" cy="2845755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  <a:gd name="connsiteX0" fmla="*/ 258839 w 2197403"/>
                  <a:gd name="connsiteY0" fmla="*/ 2197100 h 2197100"/>
                  <a:gd name="connsiteX1" fmla="*/ 2197403 w 2197403"/>
                  <a:gd name="connsiteY1" fmla="*/ 0 h 2197100"/>
                  <a:gd name="connsiteX2" fmla="*/ 468389 w 2197403"/>
                  <a:gd name="connsiteY2" fmla="*/ 1339850 h 2197100"/>
                  <a:gd name="connsiteX3" fmla="*/ 258839 w 219740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42621 w 2481185"/>
                  <a:gd name="connsiteY0" fmla="*/ 2197100 h 2197100"/>
                  <a:gd name="connsiteX1" fmla="*/ 2481185 w 2481185"/>
                  <a:gd name="connsiteY1" fmla="*/ 0 h 2197100"/>
                  <a:gd name="connsiteX2" fmla="*/ 244171 w 2481185"/>
                  <a:gd name="connsiteY2" fmla="*/ 381907 h 2197100"/>
                  <a:gd name="connsiteX3" fmla="*/ 542621 w 2481185"/>
                  <a:gd name="connsiteY3" fmla="*/ 2197100 h 2197100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849722 w 3049543"/>
                  <a:gd name="connsiteY0" fmla="*/ 2087856 h 2087856"/>
                  <a:gd name="connsiteX1" fmla="*/ 3049543 w 3049543"/>
                  <a:gd name="connsiteY1" fmla="*/ 93956 h 2087856"/>
                  <a:gd name="connsiteX2" fmla="*/ 159386 w 3049543"/>
                  <a:gd name="connsiteY2" fmla="*/ 214606 h 2087856"/>
                  <a:gd name="connsiteX3" fmla="*/ 849722 w 3049543"/>
                  <a:gd name="connsiteY3" fmla="*/ 2087856 h 2087856"/>
                  <a:gd name="connsiteX0" fmla="*/ 849722 w 3049543"/>
                  <a:gd name="connsiteY0" fmla="*/ 2222476 h 2222476"/>
                  <a:gd name="connsiteX1" fmla="*/ 3049543 w 3049543"/>
                  <a:gd name="connsiteY1" fmla="*/ 228576 h 2222476"/>
                  <a:gd name="connsiteX2" fmla="*/ 159386 w 3049543"/>
                  <a:gd name="connsiteY2" fmla="*/ 349226 h 2222476"/>
                  <a:gd name="connsiteX3" fmla="*/ 849722 w 3049543"/>
                  <a:gd name="connsiteY3" fmla="*/ 2222476 h 22224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3173" h="2324586">
                    <a:moveTo>
                      <a:pt x="250838" y="2324586"/>
                    </a:moveTo>
                    <a:cubicBezTo>
                      <a:pt x="237998" y="899249"/>
                      <a:pt x="764280" y="-146471"/>
                      <a:pt x="2973173" y="127486"/>
                    </a:cubicBezTo>
                    <a:cubicBezTo>
                      <a:pt x="2183959" y="-166127"/>
                      <a:pt x="1162516" y="77292"/>
                      <a:pt x="561988" y="552936"/>
                    </a:cubicBezTo>
                    <a:cubicBezTo>
                      <a:pt x="100252" y="1007414"/>
                      <a:pt x="-263512" y="1695936"/>
                      <a:pt x="250838" y="232458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1" name="Группа 11"/>
            <p:cNvGrpSpPr/>
            <p:nvPr/>
          </p:nvGrpSpPr>
          <p:grpSpPr>
            <a:xfrm>
              <a:off x="0" y="0"/>
              <a:ext cx="1935357" cy="2630356"/>
              <a:chOff x="6804247" y="2989943"/>
              <a:chExt cx="1935357" cy="2630356"/>
            </a:xfrm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3" name="Полилиния 12"/>
              <p:cNvSpPr/>
              <p:nvPr/>
            </p:nvSpPr>
            <p:spPr>
              <a:xfrm>
                <a:off x="6804247" y="2989943"/>
                <a:ext cx="1935357" cy="1519178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олилиния 13"/>
              <p:cNvSpPr/>
              <p:nvPr/>
            </p:nvSpPr>
            <p:spPr>
              <a:xfrm rot="16513135" flipH="1">
                <a:off x="7195453" y="4558086"/>
                <a:ext cx="1170704" cy="953721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51" y="5568676"/>
            <a:ext cx="6132883" cy="102867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b="1" cap="none" spc="300">
                <a:ln w="1143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23528" y="32231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68" y="332656"/>
            <a:ext cx="2872691" cy="4139935"/>
          </a:xfrm>
          <a:solidFill>
            <a:schemeClr val="bg1">
              <a:alpha val="64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2" name="Группа 21"/>
          <p:cNvGrpSpPr/>
          <p:nvPr/>
        </p:nvGrpSpPr>
        <p:grpSpPr>
          <a:xfrm rot="7987570">
            <a:off x="7841083" y="4568725"/>
            <a:ext cx="307901" cy="450659"/>
            <a:chOff x="2857488" y="4883951"/>
            <a:chExt cx="571504" cy="903297"/>
          </a:xfrm>
        </p:grpSpPr>
        <p:sp>
          <p:nvSpPr>
            <p:cNvPr id="23" name="Овал 22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>
              <a:hlinkClick r:id="" action="ppaction://hlinkshowjump?jump=next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5" name="Прямая соединительная линия 24"/>
            <p:cNvCxnSpPr>
              <a:stCxn id="24" idx="0"/>
              <a:endCxn id="24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Овал 25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34"/>
          <p:cNvGrpSpPr/>
          <p:nvPr/>
        </p:nvGrpSpPr>
        <p:grpSpPr>
          <a:xfrm rot="13759740">
            <a:off x="6215520" y="5070422"/>
            <a:ext cx="307901" cy="450659"/>
            <a:chOff x="2857488" y="4883951"/>
            <a:chExt cx="571504" cy="903297"/>
          </a:xfrm>
        </p:grpSpPr>
        <p:sp>
          <p:nvSpPr>
            <p:cNvPr id="36" name="Овал 35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>
              <a:hlinkClick r:id="" action="ppaction://hlinkshowjump?jump=previous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8" name="Прямая соединительная линия 37"/>
            <p:cNvCxnSpPr>
              <a:stCxn id="37" idx="0"/>
              <a:endCxn id="37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Овал 38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47"/>
          <p:cNvGrpSpPr/>
          <p:nvPr/>
        </p:nvGrpSpPr>
        <p:grpSpPr>
          <a:xfrm rot="4965394">
            <a:off x="8607831" y="6294716"/>
            <a:ext cx="307901" cy="450659"/>
            <a:chOff x="2857488" y="4883951"/>
            <a:chExt cx="571504" cy="903297"/>
          </a:xfrm>
        </p:grpSpPr>
        <p:sp>
          <p:nvSpPr>
            <p:cNvPr id="49" name="Овал 48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>
              <a:hlinkClick r:id="" action="ppaction://hlinkshowjump?jump=endshow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1" name="Прямая соединительная линия 50"/>
            <p:cNvCxnSpPr>
              <a:stCxn id="50" idx="0"/>
              <a:endCxn id="50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Овал 51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967319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chemeClr val="bg1"/>
            </a:gs>
            <a:gs pos="99000">
              <a:schemeClr val="accent3">
                <a:lumMod val="86000"/>
                <a:lumOff val="14000"/>
              </a:schemeClr>
            </a:gs>
          </a:gsLst>
          <a:lin ang="21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56C1F-1261-48C3-8BB7-4B245526FA0D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A9D6F-13D0-4B47-86B4-901A48E8B5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875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572560" cy="2071702"/>
          </a:xfrm>
        </p:spPr>
        <p:txBody>
          <a:bodyPr>
            <a:noAutofit/>
          </a:bodyPr>
          <a:lstStyle/>
          <a:p>
            <a:r>
              <a:rPr lang="ru-RU" sz="4800" dirty="0" smtClean="0"/>
              <a:t>История</a:t>
            </a:r>
            <a:br>
              <a:rPr lang="ru-RU" sz="4800" dirty="0" smtClean="0"/>
            </a:br>
            <a:r>
              <a:rPr lang="ru-RU" sz="4800" dirty="0" smtClean="0"/>
              <a:t> </a:t>
            </a:r>
            <a:r>
              <a:rPr lang="ru-RU" sz="4800" dirty="0" err="1" smtClean="0"/>
              <a:t>Варламовской</a:t>
            </a:r>
            <a:r>
              <a:rPr lang="ru-RU" sz="4800" dirty="0" smtClean="0"/>
              <a:t> школы</a:t>
            </a:r>
            <a:br>
              <a:rPr lang="ru-RU" sz="4800" dirty="0" smtClean="0"/>
            </a:br>
            <a:r>
              <a:rPr lang="ru-RU" sz="4800" dirty="0" smtClean="0"/>
              <a:t> в лицах и датах…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4500570"/>
            <a:ext cx="4857784" cy="2063931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ru-RU" sz="7200" b="1" dirty="0" smtClean="0">
                <a:solidFill>
                  <a:schemeClr val="tx1"/>
                </a:solidFill>
              </a:rPr>
              <a:t>Адрес:  </a:t>
            </a:r>
            <a:r>
              <a:rPr lang="ru-RU" sz="7200" b="1" i="1" dirty="0" smtClean="0">
                <a:solidFill>
                  <a:schemeClr val="tx1"/>
                </a:solidFill>
              </a:rPr>
              <a:t>Россия, Волгоградская область </a:t>
            </a:r>
            <a:r>
              <a:rPr lang="ru-RU" sz="7200" b="1" i="1" dirty="0" err="1" smtClean="0">
                <a:solidFill>
                  <a:schemeClr val="tx1"/>
                </a:solidFill>
              </a:rPr>
              <a:t>Городищенский</a:t>
            </a:r>
            <a:r>
              <a:rPr lang="ru-RU" sz="7200" b="1" i="1" dirty="0" smtClean="0">
                <a:solidFill>
                  <a:schemeClr val="tx1"/>
                </a:solidFill>
              </a:rPr>
              <a:t> район х.Варламов ул.Центральная,15</a:t>
            </a:r>
            <a:endParaRPr lang="ru-RU" sz="7200" dirty="0" smtClean="0">
              <a:solidFill>
                <a:schemeClr val="tx1"/>
              </a:solidFill>
            </a:endParaRPr>
          </a:p>
          <a:p>
            <a:pPr algn="r"/>
            <a:r>
              <a:rPr lang="ru-RU" sz="7200" b="1" dirty="0" smtClean="0">
                <a:solidFill>
                  <a:schemeClr val="tx1"/>
                </a:solidFill>
              </a:rPr>
              <a:t>Руководитель: </a:t>
            </a:r>
            <a:r>
              <a:rPr lang="ru-RU" sz="7200" i="1" dirty="0" smtClean="0">
                <a:solidFill>
                  <a:schemeClr val="tx1"/>
                </a:solidFill>
              </a:rPr>
              <a:t> </a:t>
            </a:r>
          </a:p>
          <a:p>
            <a:pPr algn="r"/>
            <a:r>
              <a:rPr lang="ru-RU" sz="7200" i="1" dirty="0" err="1" smtClean="0">
                <a:solidFill>
                  <a:schemeClr val="tx1"/>
                </a:solidFill>
              </a:rPr>
              <a:t>Лепилкина</a:t>
            </a:r>
            <a:r>
              <a:rPr lang="ru-RU" sz="7200" i="1" dirty="0" smtClean="0">
                <a:solidFill>
                  <a:schemeClr val="tx1"/>
                </a:solidFill>
              </a:rPr>
              <a:t> Валентина Ивановна</a:t>
            </a:r>
            <a:endParaRPr lang="ru-RU" sz="7200" dirty="0" smtClean="0">
              <a:solidFill>
                <a:schemeClr val="tx1"/>
              </a:solidFill>
            </a:endParaRPr>
          </a:p>
          <a:p>
            <a:pPr algn="r"/>
            <a:r>
              <a:rPr lang="ru-RU" sz="7200" b="1" dirty="0" smtClean="0">
                <a:solidFill>
                  <a:schemeClr val="tx1"/>
                </a:solidFill>
              </a:rPr>
              <a:t>Тел.:</a:t>
            </a:r>
            <a:r>
              <a:rPr lang="ru-RU" sz="7200" dirty="0" smtClean="0">
                <a:solidFill>
                  <a:schemeClr val="tx1"/>
                </a:solidFill>
              </a:rPr>
              <a:t> </a:t>
            </a:r>
            <a:r>
              <a:rPr lang="ru-RU" sz="7200" i="1" dirty="0" smtClean="0">
                <a:solidFill>
                  <a:schemeClr val="tx1"/>
                </a:solidFill>
              </a:rPr>
              <a:t>8 (84468)4-22-16</a:t>
            </a:r>
            <a:endParaRPr lang="ru-RU" sz="7200" dirty="0" smtClean="0">
              <a:solidFill>
                <a:schemeClr val="tx1"/>
              </a:solidFill>
            </a:endParaRPr>
          </a:p>
          <a:p>
            <a:pPr algn="r"/>
            <a:r>
              <a:rPr lang="ru-RU" sz="7200" b="1" dirty="0" smtClean="0">
                <a:solidFill>
                  <a:schemeClr val="tx1"/>
                </a:solidFill>
              </a:rPr>
              <a:t>Адрес электронной почты: </a:t>
            </a:r>
          </a:p>
          <a:p>
            <a:pPr algn="r"/>
            <a:r>
              <a:rPr lang="ru-RU" sz="7200" b="1" dirty="0" smtClean="0">
                <a:solidFill>
                  <a:schemeClr val="tx1"/>
                </a:solidFill>
              </a:rPr>
              <a:t> </a:t>
            </a:r>
            <a:r>
              <a:rPr lang="en-US" sz="7200" i="1" dirty="0" smtClean="0">
                <a:solidFill>
                  <a:schemeClr val="tx1"/>
                </a:solidFill>
              </a:rPr>
              <a:t>VARGORODISHE</a:t>
            </a:r>
            <a:r>
              <a:rPr lang="ru-RU" sz="7200" i="1" dirty="0" smtClean="0">
                <a:solidFill>
                  <a:schemeClr val="tx1"/>
                </a:solidFill>
              </a:rPr>
              <a:t>@</a:t>
            </a:r>
            <a:r>
              <a:rPr lang="en-US" sz="7200" i="1" dirty="0" err="1" smtClean="0">
                <a:solidFill>
                  <a:schemeClr val="tx1"/>
                </a:solidFill>
              </a:rPr>
              <a:t>yandex</a:t>
            </a:r>
            <a:r>
              <a:rPr lang="ru-RU" sz="7200" i="1" dirty="0" smtClean="0">
                <a:solidFill>
                  <a:schemeClr val="tx1"/>
                </a:solidFill>
              </a:rPr>
              <a:t>.</a:t>
            </a:r>
            <a:r>
              <a:rPr lang="en-US" sz="7200" i="1" dirty="0" err="1" smtClean="0">
                <a:solidFill>
                  <a:schemeClr val="tx1"/>
                </a:solidFill>
              </a:rPr>
              <a:t>ru</a:t>
            </a:r>
            <a:endParaRPr lang="ru-RU" sz="7200" dirty="0" smtClean="0">
              <a:solidFill>
                <a:schemeClr val="tx1"/>
              </a:solidFill>
            </a:endParaRPr>
          </a:p>
          <a:p>
            <a:pPr algn="r"/>
            <a:r>
              <a:rPr lang="ru-RU" sz="7200" b="1" dirty="0" smtClean="0">
                <a:solidFill>
                  <a:schemeClr val="tx1"/>
                </a:solidFill>
              </a:rPr>
              <a:t> </a:t>
            </a:r>
            <a:endParaRPr lang="ru-RU" sz="7200" dirty="0" smtClean="0">
              <a:solidFill>
                <a:schemeClr val="tx1"/>
              </a:solidFill>
            </a:endParaRPr>
          </a:p>
          <a:p>
            <a:pPr algn="r"/>
            <a:endParaRPr lang="ru-RU" dirty="0"/>
          </a:p>
        </p:txBody>
      </p:sp>
      <p:pic>
        <p:nvPicPr>
          <p:cNvPr id="4" name="Рисунок 3" descr="book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6603" y="2875681"/>
            <a:ext cx="4824025" cy="3196525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Documents and Settings\1.NOXCHI\Мои документы\фото школы\Фото\DSCF727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4720120" cy="3429000"/>
          </a:xfrm>
          <a:prstGeom prst="rect">
            <a:avLst/>
          </a:prstGeom>
          <a:noFill/>
        </p:spPr>
      </p:pic>
      <p:pic>
        <p:nvPicPr>
          <p:cNvPr id="5124" name="Picture 4" descr="C:\Documents and Settings\1.NOXCHI\Мои документы\фото школы\Фото\DSCF72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714" y="3214686"/>
            <a:ext cx="4643286" cy="3643314"/>
          </a:xfrm>
          <a:prstGeom prst="rect">
            <a:avLst/>
          </a:prstGeom>
          <a:noFill/>
        </p:spPr>
      </p:pic>
      <p:pic>
        <p:nvPicPr>
          <p:cNvPr id="3074" name="Picture 2" descr="C:\Documents and Settings\1.NOXCHI\Рабочий стол\для В.И\DSCF72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6831" y="0"/>
            <a:ext cx="4607170" cy="3429000"/>
          </a:xfrm>
          <a:prstGeom prst="rect">
            <a:avLst/>
          </a:prstGeom>
          <a:noFill/>
        </p:spPr>
      </p:pic>
      <p:pic>
        <p:nvPicPr>
          <p:cNvPr id="8" name="Рисунок 7" descr="C:\Documents and Settings\1.NOXCHI\Мои документы\фото школы\фото к смотру\Новый рисунок.bmp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45005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5734"/>
          </a:xfrm>
        </p:spPr>
        <p:txBody>
          <a:bodyPr>
            <a:normAutofit/>
          </a:bodyPr>
          <a:lstStyle/>
          <a:p>
            <a:r>
              <a:rPr lang="ru-RU" dirty="0" smtClean="0"/>
              <a:t>Спортивные соревнования,</a:t>
            </a:r>
            <a:br>
              <a:rPr lang="ru-RU" dirty="0" smtClean="0"/>
            </a:br>
            <a:r>
              <a:rPr lang="ru-RU" dirty="0" err="1" smtClean="0"/>
              <a:t>эстафеты,конкурсы,игры</a:t>
            </a:r>
            <a:endParaRPr lang="ru-RU" dirty="0"/>
          </a:p>
        </p:txBody>
      </p:sp>
      <p:pic>
        <p:nvPicPr>
          <p:cNvPr id="1027" name="Picture 3" descr="C:\Documents and Settings\1.NOXCHI\Рабочий стол\DSC018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"/>
            <a:ext cx="4857784" cy="3585506"/>
          </a:xfrm>
          <a:prstGeom prst="rect">
            <a:avLst/>
          </a:prstGeom>
          <a:noFill/>
        </p:spPr>
      </p:pic>
      <p:pic>
        <p:nvPicPr>
          <p:cNvPr id="4" name="Picture 3" descr="C:\Users\user\Documents\фото\DSC013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1720" y="1"/>
            <a:ext cx="4762279" cy="3571876"/>
          </a:xfrm>
          <a:prstGeom prst="rect">
            <a:avLst/>
          </a:prstGeom>
          <a:noFill/>
        </p:spPr>
      </p:pic>
      <p:pic>
        <p:nvPicPr>
          <p:cNvPr id="4099" name="Picture 3" descr="C:\Documents and Settings\1.NOXCHI\Рабочий стол\для В.И\getImage 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3500438"/>
            <a:ext cx="4786314" cy="3357562"/>
          </a:xfrm>
          <a:prstGeom prst="rect">
            <a:avLst/>
          </a:prstGeom>
          <a:noFill/>
        </p:spPr>
      </p:pic>
      <p:pic>
        <p:nvPicPr>
          <p:cNvPr id="7" name="Picture 3" descr="C:\Documents and Settings\1.NOXCHI\Рабочий стол\для В.И\DSCF75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571876"/>
            <a:ext cx="4357686" cy="326826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C:\Documents and Settings\1.NOXCHI\Рабочий стол\для В.И\DSCF67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7562"/>
            <a:ext cx="4572000" cy="3500438"/>
          </a:xfrm>
          <a:prstGeom prst="rect">
            <a:avLst/>
          </a:prstGeom>
          <a:noFill/>
        </p:spPr>
      </p:pic>
      <p:pic>
        <p:nvPicPr>
          <p:cNvPr id="8" name="Picture 2" descr="C:\Documents and Settings\1.NOXCHI\Мои документы\фото школы\Фото\DSCF66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5303" y="0"/>
            <a:ext cx="4658697" cy="3357562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 flipH="1">
            <a:off x="-785850" y="5857892"/>
            <a:ext cx="214314" cy="7143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" name="Picture 2" descr="C:\Users\25\Desktop\2 фев 2017 возложение к обелиску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619416" cy="3357562"/>
          </a:xfrm>
          <a:prstGeom prst="rect">
            <a:avLst/>
          </a:prstGeom>
          <a:noFill/>
        </p:spPr>
      </p:pic>
      <p:pic>
        <p:nvPicPr>
          <p:cNvPr id="11" name="Picture 8" descr="C:\Documents and Settings\1.NOXCHI\Рабочий стол\для В.И\P50902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286124"/>
            <a:ext cx="4572000" cy="357187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8000">
              <a:schemeClr val="accent3">
                <a:lumMod val="20000"/>
                <a:lumOff val="80000"/>
              </a:schemeClr>
            </a:gs>
            <a:gs pos="99000">
              <a:schemeClr val="accent3">
                <a:lumMod val="86000"/>
                <a:lumOff val="14000"/>
              </a:schemeClr>
            </a:gs>
          </a:gsLst>
          <a:lin ang="21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33" y="44624"/>
            <a:ext cx="9119867" cy="12241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История школы имеет продолжение…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658228" cy="5026029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11200" dirty="0" smtClean="0"/>
              <a:t>Сегодня школа остается родным домом для 74 ее учащихся. </a:t>
            </a:r>
          </a:p>
          <a:p>
            <a:pPr>
              <a:buNone/>
            </a:pPr>
            <a:r>
              <a:rPr lang="ru-RU" sz="11200" dirty="0" smtClean="0"/>
              <a:t>Дружной семьей мы отмечаем все праздники и радостные события, вместе переживаем неурядицы и беды.</a:t>
            </a:r>
          </a:p>
          <a:p>
            <a:pPr>
              <a:buNone/>
            </a:pPr>
            <a:r>
              <a:rPr lang="ru-RU" sz="11200" dirty="0" smtClean="0"/>
              <a:t>Идут года, но школа не стареет. Наоборот, с каждым годом она становится все более красивой и комфортной для своих учащихся. И каждый, кто еще учился и учится в ней, по праву может с гордостью произнести: «Это моя школа!»</a:t>
            </a:r>
          </a:p>
          <a:p>
            <a:pPr>
              <a:buNone/>
            </a:pPr>
            <a:endParaRPr lang="ru-RU" sz="11200" dirty="0" smtClean="0"/>
          </a:p>
          <a:p>
            <a:pPr>
              <a:buNone/>
            </a:pPr>
            <a:r>
              <a:rPr lang="ru-RU" sz="11200" b="1" dirty="0" smtClean="0"/>
              <a:t>А значит, история школы   имеет продолжение …</a:t>
            </a:r>
            <a:endParaRPr lang="ru-RU" sz="11200" dirty="0" smtClean="0"/>
          </a:p>
          <a:p>
            <a:pPr>
              <a:buNone/>
            </a:pPr>
            <a:r>
              <a:rPr lang="en-US" sz="11200" dirty="0" smtClean="0"/>
              <a:t> </a:t>
            </a:r>
            <a:endParaRPr lang="ru-RU" sz="11200" dirty="0" smtClean="0"/>
          </a:p>
          <a:p>
            <a:endParaRPr lang="ru-RU" dirty="0"/>
          </a:p>
        </p:txBody>
      </p:sp>
    </p:spTree>
  </p:cSld>
  <p:clrMapOvr>
    <a:masterClrMapping/>
  </p:clrMapOvr>
  <p:transition advClick="0" advTm="23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DCIM\101MSDCF\DSC018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3713535" cy="278608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00438"/>
            <a:ext cx="50720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400" dirty="0" smtClean="0"/>
              <a:t> Проходят годы, сменяются столетия,  а память о родной школе навсегда останется у человека, как одна из самых ярких страниц в его жизни. Из каждой такой странички и состоит большая книга истории нашей школы.</a:t>
            </a:r>
          </a:p>
        </p:txBody>
      </p:sp>
      <p:pic>
        <p:nvPicPr>
          <p:cNvPr id="6" name="Picture 2" descr="H:\DCIM\101MSDCF\DSC018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280" y="2786058"/>
            <a:ext cx="2571647" cy="192882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143372" y="500042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/>
              <a:t>По структурным характеристикам  муниципальное бюджетное общеобразовательное учреждение «</a:t>
            </a:r>
            <a:r>
              <a:rPr lang="ru-RU" sz="2400" dirty="0" err="1" smtClean="0"/>
              <a:t>Варламовская</a:t>
            </a:r>
            <a:r>
              <a:rPr lang="ru-RU" sz="2400" dirty="0" smtClean="0"/>
              <a:t> средняя школа» является сельской малокомплектной</a:t>
            </a:r>
            <a:r>
              <a:rPr lang="ru-RU" sz="2000" dirty="0" smtClean="0"/>
              <a:t>.</a:t>
            </a:r>
          </a:p>
        </p:txBody>
      </p:sp>
      <p:pic>
        <p:nvPicPr>
          <p:cNvPr id="8" name="Picture 3" descr="H:\DCIM\101MSDCF\DSC018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4643446"/>
            <a:ext cx="2571768" cy="192891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0"/>
            <a:ext cx="81439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всё начиналось</a:t>
            </a:r>
          </a:p>
        </p:txBody>
      </p:sp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7929586" y="1071546"/>
            <a:ext cx="857256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000108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    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43240" y="1071546"/>
            <a:ext cx="57150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Первое упоминание о школе на территории нашего хутора относится к 1947 году. Тогда школа называлась начальной школой фермы № 3, </a:t>
            </a:r>
          </a:p>
          <a:p>
            <a:r>
              <a:rPr lang="ru-RU" sz="2400" dirty="0" smtClean="0"/>
              <a:t>в ней было 3 класса, 18 учеников и одна учительница (фамилия не известна).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0" name="Рисунок 9" descr="http://obraz-old.volganet.ru/export/sites/edu/folder_5/folder_1/folder_10/folder_2/folder_5/folder_1/folder_10/folder_2/images/Image18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42984"/>
            <a:ext cx="264320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obraz-old.volganet.ru/export/sites/edu/folder_5/folder_1/folder_10/folder_2/folder_5/folder_1/folder_10/folder_2/images/Image15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3786190"/>
            <a:ext cx="42672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786578" y="6072206"/>
            <a:ext cx="194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 сентября 1954 г.</a:t>
            </a:r>
            <a:endParaRPr lang="ru-RU" dirty="0"/>
          </a:p>
        </p:txBody>
      </p:sp>
    </p:spTree>
  </p:cSld>
  <p:clrMapOvr>
    <a:masterClrMapping/>
  </p:clrMapOvr>
  <p:transition advClick="0" advTm="12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obraz-old.volganet.ru/export/sites/edu/folder_5/folder_1/folder_10/folder_2/folder_5/folder_1/folder_10/folder_2/images/Image1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14290"/>
            <a:ext cx="300039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obraz-old.volganet.ru/export/sites/edu/folder_5/folder_1/folder_10/folder_2/folder_5/folder_1/folder_10/folder_2/images/Image1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857628"/>
            <a:ext cx="350046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4714876" y="2714620"/>
            <a:ext cx="4071966" cy="179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 1962 г.  в школу пришла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Анциперова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Евгения Григорьевна , чтобы остаться здесь на 30 лет.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Рисунок 6" descr="http://obraz-old.volganet.ru/export/sites/edu/folder_5/folder_1/folder_10/folder_2/folder_5/folder_1/folder_10/folder_2/images/Image1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14290"/>
            <a:ext cx="235745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14282" y="3143248"/>
            <a:ext cx="30718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С 1956 по 1962 годы единственным учителем в школе является Мамонова Анастасия Дмитриевна</a:t>
            </a:r>
            <a:endParaRPr lang="ru-RU" b="1" dirty="0" smtClean="0">
              <a:solidFill>
                <a:srgbClr val="4F81BD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3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8858312" cy="650085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Новое двухэтажное здание школы построено в 1974 г.  Школа  основана как </a:t>
            </a:r>
            <a:r>
              <a:rPr lang="ru-RU" dirty="0" err="1" smtClean="0"/>
              <a:t>Варламовская</a:t>
            </a:r>
            <a:r>
              <a:rPr lang="ru-RU" dirty="0" smtClean="0"/>
              <a:t> восьмилетняя школа Дубовского района Волгоградской области. </a:t>
            </a:r>
          </a:p>
          <a:p>
            <a:pPr>
              <a:buNone/>
            </a:pPr>
            <a:r>
              <a:rPr lang="ru-RU" dirty="0" smtClean="0"/>
              <a:t>Решением исполкома областного совета народных депутатов №5\245 от 01.04.1977 г. в связи с реорганизацией Дубовского района школа стала относиться к вновь образованному </a:t>
            </a:r>
            <a:r>
              <a:rPr lang="ru-RU" dirty="0" err="1" smtClean="0"/>
              <a:t>Городищенскому</a:t>
            </a:r>
            <a:r>
              <a:rPr lang="ru-RU" dirty="0" smtClean="0"/>
              <a:t> району.</a:t>
            </a:r>
          </a:p>
          <a:p>
            <a:pPr>
              <a:buNone/>
            </a:pPr>
            <a:r>
              <a:rPr lang="ru-RU" dirty="0" smtClean="0"/>
              <a:t> В 1999г. становится средней школой. </a:t>
            </a:r>
          </a:p>
          <a:p>
            <a:pPr>
              <a:buNone/>
            </a:pPr>
            <a:r>
              <a:rPr lang="ru-RU" dirty="0" smtClean="0"/>
              <a:t>Постановлением №1058 от 16.09.2015 г.  администрации </a:t>
            </a:r>
            <a:r>
              <a:rPr lang="ru-RU" dirty="0" err="1" smtClean="0"/>
              <a:t>Городищенского</a:t>
            </a:r>
            <a:r>
              <a:rPr lang="ru-RU" dirty="0" smtClean="0"/>
              <a:t> муниципального района школа переименована</a:t>
            </a:r>
            <a:r>
              <a:rPr lang="ru-RU" b="1" dirty="0" smtClean="0"/>
              <a:t> </a:t>
            </a:r>
            <a:r>
              <a:rPr lang="ru-RU" dirty="0" smtClean="0"/>
              <a:t>в</a:t>
            </a:r>
            <a:r>
              <a:rPr lang="ru-RU" b="1" dirty="0" smtClean="0"/>
              <a:t> </a:t>
            </a:r>
          </a:p>
          <a:p>
            <a:pPr>
              <a:buNone/>
            </a:pPr>
            <a:r>
              <a:rPr lang="ru-RU" b="1" dirty="0" smtClean="0"/>
              <a:t>муниципальное бюджетное общеобразовательное учреждение "</a:t>
            </a:r>
            <a:r>
              <a:rPr lang="ru-RU" b="1" dirty="0" err="1" smtClean="0"/>
              <a:t>Варламовская</a:t>
            </a:r>
            <a:r>
              <a:rPr lang="ru-RU" b="1" dirty="0" smtClean="0"/>
              <a:t> средняя школа"  </a:t>
            </a: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Руководители школы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715436" cy="571504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dirty="0" smtClean="0"/>
              <a:t>Долгий путь нашей школы – это живая история, история в делах, в традициях, в лицах. Но плавание нашего школьного корабля не было бы таким удачным, если бы не его капитаны – директора школы. За всю многолетнюю биографию школы их было несколько.</a:t>
            </a:r>
          </a:p>
          <a:p>
            <a:r>
              <a:rPr lang="ru-RU" sz="2800" dirty="0" smtClean="0"/>
              <a:t>1974-1975- Романенко Сергей Михайлович</a:t>
            </a:r>
          </a:p>
          <a:p>
            <a:r>
              <a:rPr lang="ru-RU" sz="2800" dirty="0" smtClean="0"/>
              <a:t>1975-1979-Ворочкина Антонина Ивановна, ветеран ВОВ</a:t>
            </a:r>
          </a:p>
          <a:p>
            <a:r>
              <a:rPr lang="ru-RU" sz="2800" dirty="0" smtClean="0"/>
              <a:t>1979 -1981- </a:t>
            </a:r>
            <a:r>
              <a:rPr lang="ru-RU" sz="2800" dirty="0" err="1" smtClean="0"/>
              <a:t>Рассадникова</a:t>
            </a:r>
            <a:r>
              <a:rPr lang="ru-RU" sz="2800" dirty="0" smtClean="0"/>
              <a:t> Нина Ивановна</a:t>
            </a:r>
          </a:p>
          <a:p>
            <a:r>
              <a:rPr lang="ru-RU" sz="2800" dirty="0" smtClean="0"/>
              <a:t>  1982-1983 - Нам Владислав </a:t>
            </a:r>
            <a:r>
              <a:rPr lang="ru-RU" sz="2800" dirty="0" err="1" smtClean="0"/>
              <a:t>Иманович</a:t>
            </a:r>
            <a:endParaRPr lang="ru-RU" sz="2800" dirty="0" smtClean="0"/>
          </a:p>
          <a:p>
            <a:r>
              <a:rPr lang="ru-RU" sz="2800" dirty="0" smtClean="0"/>
              <a:t>1983-1988-Глухова Елена Александровна</a:t>
            </a:r>
          </a:p>
          <a:p>
            <a:r>
              <a:rPr lang="ru-RU" sz="2800" dirty="0" smtClean="0"/>
              <a:t>1988-2008-Лепилкина Валентина Ивановна</a:t>
            </a:r>
          </a:p>
          <a:p>
            <a:r>
              <a:rPr lang="ru-RU" sz="2800" dirty="0" smtClean="0"/>
              <a:t>2008-2012-Ганкевич Ольга Львовна</a:t>
            </a:r>
          </a:p>
          <a:p>
            <a:r>
              <a:rPr lang="ru-RU" sz="2800" dirty="0" smtClean="0"/>
              <a:t>2008-2017- </a:t>
            </a:r>
            <a:r>
              <a:rPr lang="ru-RU" sz="2800" dirty="0" err="1" smtClean="0"/>
              <a:t>Лепилкина</a:t>
            </a:r>
            <a:r>
              <a:rPr lang="ru-RU" sz="2800" dirty="0" smtClean="0"/>
              <a:t> Валентина Ивановна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17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26" y="1000108"/>
            <a:ext cx="8786874" cy="64294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000" dirty="0" smtClean="0"/>
              <a:t>В разные годы в нашей школе работают педагоги,  которые трудятся на благо детей, отдают им частицу своих сердец, тепло, заботу, создавая домашний уют. </a:t>
            </a:r>
            <a:r>
              <a:rPr lang="ru-RU" dirty="0" smtClean="0"/>
              <a:t>            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8596" y="214290"/>
            <a:ext cx="75009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</a:rPr>
              <a:t>История школы в лицах</a:t>
            </a:r>
            <a:endParaRPr lang="ru-RU" sz="5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2" descr="C:\Users\25\Desktop\учителя\WP_20161116_13_40_35_P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2034805" cy="1143008"/>
          </a:xfrm>
          <a:prstGeom prst="rect">
            <a:avLst/>
          </a:prstGeom>
          <a:noFill/>
        </p:spPr>
      </p:pic>
      <p:pic>
        <p:nvPicPr>
          <p:cNvPr id="2050" name="Picture 2" descr="C:\Users\25\Desktop\учителя\WP_20170214_10_05_49_P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643050"/>
            <a:ext cx="1422586" cy="2532516"/>
          </a:xfrm>
          <a:prstGeom prst="rect">
            <a:avLst/>
          </a:prstGeom>
          <a:noFill/>
        </p:spPr>
      </p:pic>
      <p:pic>
        <p:nvPicPr>
          <p:cNvPr id="2051" name="Picture 3" descr="C:\Users\25\Desktop\учителя\WP_20170216_10_11_06_Pr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5357802"/>
            <a:ext cx="2670682" cy="1500198"/>
          </a:xfrm>
          <a:prstGeom prst="rect">
            <a:avLst/>
          </a:prstGeom>
          <a:noFill/>
        </p:spPr>
      </p:pic>
      <p:pic>
        <p:nvPicPr>
          <p:cNvPr id="8" name="Picture 2" descr="C:\Documents and Settings\1.NOXCHI\Мои документы\фото школы\Фото\1 класс изучает ПДД учитель Светлова Н.И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286388"/>
            <a:ext cx="2095482" cy="1571612"/>
          </a:xfrm>
          <a:prstGeom prst="rect">
            <a:avLst/>
          </a:prstGeom>
          <a:noFill/>
        </p:spPr>
      </p:pic>
      <p:pic>
        <p:nvPicPr>
          <p:cNvPr id="9" name="Picture 2" descr="H:\DCIM\101MSDCF\DSC0178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714620"/>
            <a:ext cx="2189178" cy="161496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286116" y="1643050"/>
            <a:ext cx="2214578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Основное общее образование в школе получили более 400 обучающихся,</a:t>
            </a:r>
          </a:p>
          <a:p>
            <a:r>
              <a:rPr lang="ru-RU" dirty="0" smtClean="0"/>
              <a:t>среднее-74.</a:t>
            </a:r>
            <a:endParaRPr lang="ru-RU" dirty="0"/>
          </a:p>
        </p:txBody>
      </p:sp>
      <p:pic>
        <p:nvPicPr>
          <p:cNvPr id="1026" name="Picture 2" descr="E:\фото для истроии\SAM_555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3571876"/>
            <a:ext cx="2357454" cy="1768091"/>
          </a:xfrm>
          <a:prstGeom prst="rect">
            <a:avLst/>
          </a:prstGeom>
          <a:noFill/>
        </p:spPr>
      </p:pic>
      <p:pic>
        <p:nvPicPr>
          <p:cNvPr id="1027" name="Picture 3" descr="E:\фото для истроии\DSC0183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48616" y="5286388"/>
            <a:ext cx="2095384" cy="1571612"/>
          </a:xfrm>
          <a:prstGeom prst="rect">
            <a:avLst/>
          </a:prstGeom>
          <a:noFill/>
        </p:spPr>
      </p:pic>
      <p:pic>
        <p:nvPicPr>
          <p:cNvPr id="1028" name="Picture 4" descr="E:\фото для истроии\DSC0021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43737" y="3214686"/>
            <a:ext cx="2000263" cy="1500198"/>
          </a:xfrm>
          <a:prstGeom prst="rect">
            <a:avLst/>
          </a:prstGeom>
          <a:noFill/>
        </p:spPr>
      </p:pic>
      <p:pic>
        <p:nvPicPr>
          <p:cNvPr id="1029" name="Picture 5" descr="E:\фото для истроии\DSC0183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48582" y="1714488"/>
            <a:ext cx="2095417" cy="1571636"/>
          </a:xfrm>
          <a:prstGeom prst="rect">
            <a:avLst/>
          </a:prstGeom>
          <a:noFill/>
        </p:spPr>
      </p:pic>
      <p:pic>
        <p:nvPicPr>
          <p:cNvPr id="14" name="Picture 12" descr="DSCF623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857356" y="4214818"/>
            <a:ext cx="1714512" cy="2037303"/>
          </a:xfrm>
          <a:prstGeom prst="rect">
            <a:avLst/>
          </a:prstGeom>
          <a:noFill/>
        </p:spPr>
      </p:pic>
      <p:pic>
        <p:nvPicPr>
          <p:cNvPr id="15" name="Picture 9" descr="DSCF624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14480" y="2214554"/>
            <a:ext cx="1604944" cy="1961161"/>
          </a:xfrm>
          <a:prstGeom prst="rect">
            <a:avLst/>
          </a:prstGeom>
          <a:noFill/>
        </p:spPr>
      </p:pic>
      <p:pic>
        <p:nvPicPr>
          <p:cNvPr id="16" name="Picture 10" descr="DSCF624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429256" y="4214818"/>
            <a:ext cx="1710507" cy="171957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33" y="44624"/>
            <a:ext cx="8762709" cy="1224136"/>
          </a:xfrm>
        </p:spPr>
        <p:txBody>
          <a:bodyPr>
            <a:normAutofit fontScale="90000"/>
          </a:bodyPr>
          <a:lstStyle/>
          <a:p>
            <a:r>
              <a:rPr smtClean="0">
                <a:solidFill>
                  <a:schemeClr val="accent3">
                    <a:lumMod val="50000"/>
                  </a:schemeClr>
                </a:solidFill>
              </a:rPr>
              <a:t>19 мая 2000 г</a:t>
            </a:r>
            <a:r>
              <a:rPr smtClean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dirty="0" smtClean="0">
                <a:solidFill>
                  <a:schemeClr val="accent3">
                    <a:lumMod val="50000"/>
                  </a:schemeClr>
                </a:solidFill>
              </a:rPr>
              <a:t>с</a:t>
            </a:r>
            <a:r>
              <a:rPr smtClean="0">
                <a:solidFill>
                  <a:schemeClr val="accent3">
                    <a:lumMod val="50000"/>
                  </a:schemeClr>
                </a:solidFill>
              </a:rPr>
              <a:t>оздана детская </a:t>
            </a:r>
            <a:r>
              <a:rPr dirty="0" smtClean="0">
                <a:solidFill>
                  <a:schemeClr val="accent3">
                    <a:lumMod val="50000"/>
                  </a:schemeClr>
                </a:solidFill>
              </a:rPr>
              <a:t>р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еспублика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«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НОВА»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0948" y="1285860"/>
            <a:ext cx="8229600" cy="51802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У республики есть</a:t>
            </a:r>
          </a:p>
          <a:p>
            <a:r>
              <a:rPr lang="ru-RU" b="1" dirty="0" smtClean="0"/>
              <a:t>Флаг</a:t>
            </a:r>
            <a:r>
              <a:rPr lang="ru-RU" dirty="0" smtClean="0"/>
              <a:t>, который символизирует единство добра и взаимодействия в нашей школе;</a:t>
            </a:r>
          </a:p>
          <a:p>
            <a:r>
              <a:rPr lang="ru-RU" b="1" dirty="0" smtClean="0"/>
              <a:t>Герб</a:t>
            </a:r>
            <a:r>
              <a:rPr lang="ru-RU" dirty="0" smtClean="0"/>
              <a:t>, который означает желание педагогов и учеников сотрудничать, помогать и понимать друг друга;</a:t>
            </a:r>
          </a:p>
          <a:p>
            <a:r>
              <a:rPr lang="ru-RU" b="1" dirty="0" smtClean="0"/>
              <a:t>Гимн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33" y="44624"/>
            <a:ext cx="8691271" cy="1224136"/>
          </a:xfrm>
        </p:spPr>
        <p:txBody>
          <a:bodyPr>
            <a:normAutofit fontScale="90000"/>
          </a:bodyPr>
          <a:lstStyle/>
          <a:p>
            <a:r>
              <a:rPr smtClean="0">
                <a:solidFill>
                  <a:schemeClr val="accent3">
                    <a:lumMod val="50000"/>
                  </a:schemeClr>
                </a:solidFill>
              </a:rPr>
              <a:t>Направления работы детской организации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 useBgFill="1"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715436" cy="535785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100" dirty="0" smtClean="0"/>
              <a:t>Наши ребята участвуют в различных  мероприятиях как интеллектуального, так и спортивного направления.</a:t>
            </a:r>
          </a:p>
          <a:p>
            <a:r>
              <a:rPr lang="ru-RU" sz="2000" b="1" dirty="0" smtClean="0"/>
              <a:t>Спортивно-оздоровительное:</a:t>
            </a:r>
          </a:p>
          <a:p>
            <a:pPr>
              <a:buNone/>
            </a:pPr>
            <a:r>
              <a:rPr lang="ru-RU" sz="2000" dirty="0" smtClean="0"/>
              <a:t>Неоднократные победители и призеры в конкурсах: «</a:t>
            </a:r>
            <a:r>
              <a:rPr lang="ru-RU" sz="2000" dirty="0" err="1" smtClean="0"/>
              <a:t>Туристёнок</a:t>
            </a:r>
            <a:r>
              <a:rPr lang="ru-RU" sz="2000" dirty="0" smtClean="0"/>
              <a:t>»,ГТО, легкая атлетика, </a:t>
            </a:r>
          </a:p>
          <a:p>
            <a:r>
              <a:rPr lang="ru-RU" sz="2000" b="1" dirty="0" smtClean="0"/>
              <a:t>Духовно-нравственное:</a:t>
            </a:r>
          </a:p>
          <a:p>
            <a:pPr>
              <a:buNone/>
            </a:pPr>
            <a:r>
              <a:rPr lang="ru-RU" sz="2000" dirty="0" smtClean="0"/>
              <a:t>Призеры конкурсов М.Агашиной, фотоконкурсов</a:t>
            </a:r>
          </a:p>
          <a:p>
            <a:r>
              <a:rPr lang="ru-RU" sz="2000" b="1" dirty="0" err="1" smtClean="0"/>
              <a:t>Общеинтеллектуальное</a:t>
            </a:r>
            <a:r>
              <a:rPr lang="ru-RU" sz="2000" b="1" dirty="0" smtClean="0"/>
              <a:t>:</a:t>
            </a:r>
          </a:p>
          <a:p>
            <a:pPr>
              <a:buNone/>
            </a:pPr>
            <a:r>
              <a:rPr lang="ru-RU" sz="2000" dirty="0" smtClean="0"/>
              <a:t>Неоднократные победители и призеры муниципального этапа Всероссийской олимпиады школьников по географии ,обществознанию, физике, информатике , математике</a:t>
            </a:r>
          </a:p>
          <a:p>
            <a:r>
              <a:rPr lang="ru-RU" sz="2000" b="1" dirty="0" smtClean="0"/>
              <a:t>Общекультурное</a:t>
            </a:r>
          </a:p>
          <a:p>
            <a:pPr>
              <a:buNone/>
            </a:pPr>
            <a:r>
              <a:rPr lang="ru-RU" sz="2000" dirty="0" smtClean="0"/>
              <a:t>Активные участники фестиваля «Детские и педагогические фантазии</a:t>
            </a:r>
            <a:r>
              <a:rPr lang="ru-RU" sz="2000" b="1" dirty="0" smtClean="0"/>
              <a:t>»</a:t>
            </a:r>
          </a:p>
          <a:p>
            <a:r>
              <a:rPr lang="ru-RU" sz="2000" b="1" dirty="0" smtClean="0"/>
              <a:t>Социальное:</a:t>
            </a:r>
          </a:p>
          <a:p>
            <a:pPr>
              <a:buNone/>
            </a:pPr>
            <a:r>
              <a:rPr lang="ru-RU" sz="2000" dirty="0" smtClean="0"/>
              <a:t>Победители и призеры творческих проектов и исследовательских работ</a:t>
            </a:r>
          </a:p>
          <a:p>
            <a:r>
              <a:rPr lang="ru-RU" sz="2000" b="1" dirty="0" smtClean="0"/>
              <a:t>Военно-патриотическое:</a:t>
            </a:r>
            <a:endParaRPr lang="ru-RU" sz="2000" b="1" dirty="0" smtClean="0"/>
          </a:p>
          <a:p>
            <a:pPr>
              <a:buNone/>
            </a:pPr>
            <a:r>
              <a:rPr lang="ru-RU" sz="2000" dirty="0" smtClean="0"/>
              <a:t>Победители и призеры конкурсов «Допризывник»,стрельбы из винтовки ,военно-исторических чтений.</a:t>
            </a:r>
          </a:p>
          <a:p>
            <a:endParaRPr lang="ru-RU" sz="2000" dirty="0" smtClean="0"/>
          </a:p>
          <a:p>
            <a:pPr>
              <a:buNone/>
            </a:pPr>
            <a:endParaRPr lang="ru-RU" sz="2000" b="1" dirty="0"/>
          </a:p>
        </p:txBody>
      </p:sp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965</TotalTime>
  <Words>449</Words>
  <Application>Microsoft Office PowerPoint</Application>
  <PresentationFormat>Экран (4:3)</PresentationFormat>
  <Paragraphs>71</Paragraphs>
  <Slides>13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Тема1</vt:lpstr>
      <vt:lpstr>История  Варламовской школы  в лицах и датах…</vt:lpstr>
      <vt:lpstr>Слайд 2</vt:lpstr>
      <vt:lpstr>Слайд 3</vt:lpstr>
      <vt:lpstr>Слайд 4</vt:lpstr>
      <vt:lpstr>Слайд 5</vt:lpstr>
      <vt:lpstr>Руководители школы</vt:lpstr>
      <vt:lpstr>Слайд 7</vt:lpstr>
      <vt:lpstr>19 мая 2000 г. создана детская республика «НОВА»</vt:lpstr>
      <vt:lpstr>Направления работы детской организации</vt:lpstr>
      <vt:lpstr>Слайд 10</vt:lpstr>
      <vt:lpstr>Спортивные соревнования, эстафеты,конкурсы,игры</vt:lpstr>
      <vt:lpstr>Слайд 12</vt:lpstr>
      <vt:lpstr>История школы имеет продолжение…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25</cp:lastModifiedBy>
  <cp:revision>113</cp:revision>
  <dcterms:created xsi:type="dcterms:W3CDTF">2014-08-30T00:57:31Z</dcterms:created>
  <dcterms:modified xsi:type="dcterms:W3CDTF">2017-02-24T13:45:08Z</dcterms:modified>
</cp:coreProperties>
</file>