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5"/>
  </p:notesMasterIdLst>
  <p:sldIdLst>
    <p:sldId id="326" r:id="rId2"/>
    <p:sldId id="317" r:id="rId3"/>
    <p:sldId id="282" r:id="rId4"/>
    <p:sldId id="315" r:id="rId5"/>
    <p:sldId id="322" r:id="rId6"/>
    <p:sldId id="316" r:id="rId7"/>
    <p:sldId id="318" r:id="rId8"/>
    <p:sldId id="323" r:id="rId9"/>
    <p:sldId id="327" r:id="rId10"/>
    <p:sldId id="297" r:id="rId11"/>
    <p:sldId id="289" r:id="rId12"/>
    <p:sldId id="294" r:id="rId13"/>
    <p:sldId id="31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DAF2-8DEF-486F-A9DA-8B05D057E15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5286-8D42-4766-B982-1B7107F68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5286-8D42-4766-B982-1B7107F68A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5286-8D42-4766-B982-1B7107F68A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5286-8D42-4766-B982-1B7107F68A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5286-8D42-4766-B982-1B7107F68A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12" name="Группа 26"/>
          <p:cNvGrpSpPr/>
          <p:nvPr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39"/>
          <p:cNvGrpSpPr/>
          <p:nvPr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52"/>
          <p:cNvGrpSpPr/>
          <p:nvPr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0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11" name="Группа 20"/>
          <p:cNvGrpSpPr/>
          <p:nvPr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3"/>
          <p:cNvGrpSpPr/>
          <p:nvPr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46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/>
          <p:nvPr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13" name="Группа 24"/>
          <p:cNvGrpSpPr/>
          <p:nvPr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7"/>
          <p:cNvGrpSpPr/>
          <p:nvPr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50"/>
          <p:cNvGrpSpPr/>
          <p:nvPr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0" name="Группа 21"/>
          <p:cNvGrpSpPr/>
          <p:nvPr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34"/>
          <p:cNvGrpSpPr/>
          <p:nvPr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47"/>
          <p:cNvGrpSpPr/>
          <p:nvPr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/>
          <p:nvPr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Группа 21"/>
          <p:cNvGrpSpPr/>
          <p:nvPr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34"/>
          <p:cNvGrpSpPr/>
          <p:nvPr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47"/>
          <p:cNvGrpSpPr/>
          <p:nvPr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6C1F-1261-48C3-8BB7-4B245526FA0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2071702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История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err="1" smtClean="0"/>
              <a:t>Варламовской</a:t>
            </a:r>
            <a:r>
              <a:rPr lang="ru-RU" sz="4800" dirty="0" smtClean="0"/>
              <a:t> школы</a:t>
            </a:r>
            <a:br>
              <a:rPr lang="ru-RU" sz="4800" dirty="0" smtClean="0"/>
            </a:br>
            <a:r>
              <a:rPr lang="ru-RU" sz="4800" dirty="0" smtClean="0"/>
              <a:t> в лицах и датах…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500570"/>
            <a:ext cx="4857784" cy="2063931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Адрес:  </a:t>
            </a:r>
            <a:r>
              <a:rPr lang="ru-RU" sz="7200" b="1" i="1" dirty="0" smtClean="0">
                <a:solidFill>
                  <a:schemeClr val="tx1"/>
                </a:solidFill>
              </a:rPr>
              <a:t>Россия, Волгоградская область </a:t>
            </a:r>
            <a:r>
              <a:rPr lang="ru-RU" sz="7200" b="1" i="1" dirty="0" err="1" smtClean="0">
                <a:solidFill>
                  <a:schemeClr val="tx1"/>
                </a:solidFill>
              </a:rPr>
              <a:t>Городищенский</a:t>
            </a:r>
            <a:r>
              <a:rPr lang="ru-RU" sz="7200" b="1" i="1" dirty="0" smtClean="0">
                <a:solidFill>
                  <a:schemeClr val="tx1"/>
                </a:solidFill>
              </a:rPr>
              <a:t> район х.Варламов ул.Центральная,15</a:t>
            </a:r>
            <a:endParaRPr lang="ru-RU" sz="7200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Руководитель: </a:t>
            </a:r>
            <a:r>
              <a:rPr lang="ru-RU" sz="7200" i="1" dirty="0" smtClean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7200" i="1" dirty="0" err="1" smtClean="0">
                <a:solidFill>
                  <a:schemeClr val="tx1"/>
                </a:solidFill>
              </a:rPr>
              <a:t>Лепилкина</a:t>
            </a:r>
            <a:r>
              <a:rPr lang="ru-RU" sz="7200" i="1" dirty="0" smtClean="0">
                <a:solidFill>
                  <a:schemeClr val="tx1"/>
                </a:solidFill>
              </a:rPr>
              <a:t> Валентина Ивановна</a:t>
            </a:r>
            <a:endParaRPr lang="ru-RU" sz="7200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Тел.:</a:t>
            </a:r>
            <a:r>
              <a:rPr lang="ru-RU" sz="7200" dirty="0" smtClean="0">
                <a:solidFill>
                  <a:schemeClr val="tx1"/>
                </a:solidFill>
              </a:rPr>
              <a:t> </a:t>
            </a:r>
            <a:r>
              <a:rPr lang="ru-RU" sz="7200" i="1" dirty="0" smtClean="0">
                <a:solidFill>
                  <a:schemeClr val="tx1"/>
                </a:solidFill>
              </a:rPr>
              <a:t>8 (84468)4-22-16</a:t>
            </a:r>
            <a:endParaRPr lang="ru-RU" sz="7200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Адрес электронной почты: </a:t>
            </a: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 </a:t>
            </a:r>
            <a:r>
              <a:rPr lang="en-US" sz="7200" i="1" dirty="0" smtClean="0">
                <a:solidFill>
                  <a:schemeClr val="tx1"/>
                </a:solidFill>
              </a:rPr>
              <a:t>VARGORODISHE</a:t>
            </a:r>
            <a:r>
              <a:rPr lang="ru-RU" sz="7200" i="1" dirty="0" smtClean="0">
                <a:solidFill>
                  <a:schemeClr val="tx1"/>
                </a:solidFill>
              </a:rPr>
              <a:t>@</a:t>
            </a:r>
            <a:r>
              <a:rPr lang="en-US" sz="7200" i="1" dirty="0" err="1" smtClean="0">
                <a:solidFill>
                  <a:schemeClr val="tx1"/>
                </a:solidFill>
              </a:rPr>
              <a:t>yandex</a:t>
            </a:r>
            <a:r>
              <a:rPr lang="ru-RU" sz="7200" i="1" dirty="0" smtClean="0">
                <a:solidFill>
                  <a:schemeClr val="tx1"/>
                </a:solidFill>
              </a:rPr>
              <a:t>.</a:t>
            </a:r>
            <a:r>
              <a:rPr lang="en-US" sz="7200" i="1" dirty="0" err="1" smtClean="0">
                <a:solidFill>
                  <a:schemeClr val="tx1"/>
                </a:solidFill>
              </a:rPr>
              <a:t>ru</a:t>
            </a:r>
            <a:endParaRPr lang="ru-RU" sz="7200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endParaRPr lang="ru-RU" sz="7200" dirty="0" smtClean="0">
              <a:solidFill>
                <a:schemeClr val="tx1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" name="Рисунок 3" descr="book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603" y="2875681"/>
            <a:ext cx="4824025" cy="3196525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.NOXCHI\Мои документы\фото школы\Фото\DSCF72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20120" cy="3429000"/>
          </a:xfrm>
          <a:prstGeom prst="rect">
            <a:avLst/>
          </a:prstGeom>
          <a:noFill/>
        </p:spPr>
      </p:pic>
      <p:pic>
        <p:nvPicPr>
          <p:cNvPr id="5124" name="Picture 4" descr="C:\Documents and Settings\1.NOXCHI\Мои документы\фото школы\Фото\DSCF7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714" y="3214686"/>
            <a:ext cx="4643286" cy="3643314"/>
          </a:xfrm>
          <a:prstGeom prst="rect">
            <a:avLst/>
          </a:prstGeom>
          <a:noFill/>
        </p:spPr>
      </p:pic>
      <p:pic>
        <p:nvPicPr>
          <p:cNvPr id="3074" name="Picture 2" descr="C:\Documents and Settings\1.NOXCHI\Рабочий стол\для В.И\DSCF7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831" y="0"/>
            <a:ext cx="4607170" cy="34290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1.NOXCHI\Мои документы\фото школы\фото к смотру\Новый рисунок.bmp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Спортивные соревнования,</a:t>
            </a:r>
            <a:br>
              <a:rPr lang="ru-RU" dirty="0" smtClean="0"/>
            </a:br>
            <a:r>
              <a:rPr lang="ru-RU" dirty="0" err="1" smtClean="0"/>
              <a:t>эстафеты,конкурсы,игры</a:t>
            </a:r>
            <a:endParaRPr lang="ru-RU" dirty="0"/>
          </a:p>
        </p:txBody>
      </p:sp>
      <p:pic>
        <p:nvPicPr>
          <p:cNvPr id="1027" name="Picture 3" descr="C:\Documents and Settings\1.NOXCHI\Рабочий стол\DSC01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"/>
            <a:ext cx="4857784" cy="3585506"/>
          </a:xfrm>
          <a:prstGeom prst="rect">
            <a:avLst/>
          </a:prstGeom>
          <a:noFill/>
        </p:spPr>
      </p:pic>
      <p:pic>
        <p:nvPicPr>
          <p:cNvPr id="4" name="Picture 3" descr="C:\Users\user\Documents\фото\DSC01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720" y="1"/>
            <a:ext cx="4762279" cy="3571876"/>
          </a:xfrm>
          <a:prstGeom prst="rect">
            <a:avLst/>
          </a:prstGeom>
          <a:noFill/>
        </p:spPr>
      </p:pic>
      <p:pic>
        <p:nvPicPr>
          <p:cNvPr id="4099" name="Picture 3" descr="C:\Documents and Settings\1.NOXCHI\Рабочий стол\для В.И\getImage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4786314" cy="3357562"/>
          </a:xfrm>
          <a:prstGeom prst="rect">
            <a:avLst/>
          </a:prstGeom>
          <a:noFill/>
        </p:spPr>
      </p:pic>
      <p:pic>
        <p:nvPicPr>
          <p:cNvPr id="7" name="Picture 3" descr="C:\Documents and Settings\1.NOXCHI\Рабочий стол\для В.И\DSCF75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1.NOXCHI\Рабочий стол\для В.И\DSCF6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8" name="Picture 2" descr="C:\Documents and Settings\1.NOXCHI\Мои документы\фото школы\Фото\DSCF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5303" y="0"/>
            <a:ext cx="4658697" cy="335756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-785850" y="5857892"/>
            <a:ext cx="214314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Picture 2" descr="C:\Users\25\Desktop\2 фев 2017 возложение к обелиск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19416" cy="3357562"/>
          </a:xfrm>
          <a:prstGeom prst="rect">
            <a:avLst/>
          </a:prstGeom>
          <a:noFill/>
        </p:spPr>
      </p:pic>
      <p:pic>
        <p:nvPicPr>
          <p:cNvPr id="11" name="Picture 8" descr="C:\Documents and Settings\1.NOXCHI\Рабочий стол\для В.И\P5090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000">
              <a:schemeClr val="accent3">
                <a:lumMod val="20000"/>
                <a:lumOff val="80000"/>
              </a:schemeClr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9119867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История школы имеет продолжение…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58228" cy="502602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Сегодня школа остается родным домом для 74 ее учащихся. </a:t>
            </a:r>
          </a:p>
          <a:p>
            <a:pPr>
              <a:buNone/>
            </a:pPr>
            <a:r>
              <a:rPr lang="ru-RU" sz="11200" dirty="0" smtClean="0"/>
              <a:t>Дружной семьей мы отмечаем все праздники и радостные события, вместе переживаем неурядицы и беды.</a:t>
            </a:r>
          </a:p>
          <a:p>
            <a:pPr>
              <a:buNone/>
            </a:pPr>
            <a:r>
              <a:rPr lang="ru-RU" sz="11200" dirty="0" smtClean="0"/>
              <a:t>Идут года, но школа не стареет. Наоборот, с каждым годом она становится все более красивой и комфортной для своих учащихся. И каждый, кто еще учился и учится в ней, по праву может с гордостью произнести: «Это моя школа!»</a:t>
            </a:r>
          </a:p>
          <a:p>
            <a:pPr>
              <a:buNone/>
            </a:pPr>
            <a:endParaRPr lang="ru-RU" sz="11200" dirty="0" smtClean="0"/>
          </a:p>
          <a:p>
            <a:pPr>
              <a:buNone/>
            </a:pPr>
            <a:r>
              <a:rPr lang="ru-RU" sz="11200" b="1" dirty="0" smtClean="0"/>
              <a:t>А значит, история школы   имеет продолжение …</a:t>
            </a:r>
            <a:endParaRPr lang="ru-RU" sz="11200" dirty="0" smtClean="0"/>
          </a:p>
          <a:p>
            <a:pPr>
              <a:buNone/>
            </a:pPr>
            <a:r>
              <a:rPr lang="en-US" sz="11200" dirty="0" smtClean="0"/>
              <a:t> </a:t>
            </a:r>
            <a:endParaRPr lang="ru-RU" sz="11200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1MSDCF\DSC01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13535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00438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 Проходят годы, сменяются столетия,  а память о родной школе навсегда останется у человека, как одна из самых ярких страниц в его жизни. Из каждой такой странички и состоит большая книга истории нашей школы.</a:t>
            </a:r>
          </a:p>
        </p:txBody>
      </p:sp>
      <p:pic>
        <p:nvPicPr>
          <p:cNvPr id="6" name="Picture 2" descr="H:\DCIM\101MSDCF\DSC0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80" y="2786058"/>
            <a:ext cx="2571647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По структурным характеристикам  муниципальное бюджетное общеобразовательное учреждение «</a:t>
            </a:r>
            <a:r>
              <a:rPr lang="ru-RU" sz="2400" dirty="0" err="1" smtClean="0"/>
              <a:t>Варламовская</a:t>
            </a:r>
            <a:r>
              <a:rPr lang="ru-RU" sz="2400" dirty="0" smtClean="0"/>
              <a:t> средняя школа» является сельской малокомплектной</a:t>
            </a:r>
            <a:r>
              <a:rPr lang="ru-RU" sz="2000" dirty="0" smtClean="0"/>
              <a:t>.</a:t>
            </a:r>
          </a:p>
        </p:txBody>
      </p:sp>
      <p:pic>
        <p:nvPicPr>
          <p:cNvPr id="8" name="Picture 3" descr="H:\DCIM\101MSDCF\DSC01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643446"/>
            <a:ext cx="2571768" cy="1928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всё начиналось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929586" y="1071546"/>
            <a:ext cx="85725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0010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071546"/>
            <a:ext cx="571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Первое упоминание о школе на территории нашего хутора относится к 1947 году. Тогда школа называлась начальной школой фермы № 3, </a:t>
            </a:r>
          </a:p>
          <a:p>
            <a:r>
              <a:rPr lang="ru-RU" sz="2400" dirty="0" smtClean="0"/>
              <a:t>в ней было 3 класса, 18 учеников и одна учительница (фамилия не известна).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Рисунок 9" descr="http://obraz-old.volganet.ru/export/sites/edu/folder_5/folder_1/folder_10/folder_2/folder_5/folder_1/folder_10/folder_2/images/Image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braz-old.volganet.ru/export/sites/edu/folder_5/folder_1/folder_10/folder_2/folder_5/folder_1/folder_10/folder_2/images/Image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86190"/>
            <a:ext cx="4267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86578" y="6072206"/>
            <a:ext cx="19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сентября 1954 г.</a:t>
            </a:r>
            <a:endParaRPr lang="ru-RU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braz-old.volganet.ru/export/sites/edu/folder_5/folder_1/folder_10/folder_2/folder_5/folder_1/folder_10/folder_2/images/Image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braz-old.volganet.ru/export/sites/edu/folder_5/folder_1/folder_10/folder_2/folder_5/folder_1/folder_10/folder_2/images/Image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714876" y="2714620"/>
            <a:ext cx="4071966" cy="17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1962 г.  в школу пришла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Анциперова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Евгения Григорьевна , чтобы остаться здесь на 30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obraz-old.volganet.ru/export/sites/edu/folder_5/folder_1/folder_10/folder_2/folder_5/folder_1/folder_10/folder_2/images/Image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3143248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 1956 по 1962 годы единственным учителем в школе является Мамонова Анастасия Дмитриевна</a:t>
            </a: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Новое двухэтажное здание школы построено в 1974 г.  Школа  основана как </a:t>
            </a:r>
            <a:r>
              <a:rPr lang="ru-RU" dirty="0" err="1" smtClean="0"/>
              <a:t>Варламовская</a:t>
            </a:r>
            <a:r>
              <a:rPr lang="ru-RU" dirty="0" smtClean="0"/>
              <a:t> восьмилетняя школа Дубовского района Волгоградской области. </a:t>
            </a:r>
          </a:p>
          <a:p>
            <a:pPr>
              <a:buNone/>
            </a:pPr>
            <a:r>
              <a:rPr lang="ru-RU" dirty="0" smtClean="0"/>
              <a:t>Решением исполкома областного совета народных депутатов №5\245 от 01.04.1977 г. в связи с реорганизацией Дубовского района школа стала относиться к вновь образованному </a:t>
            </a:r>
            <a:r>
              <a:rPr lang="ru-RU" dirty="0" err="1" smtClean="0"/>
              <a:t>Городищенскому</a:t>
            </a:r>
            <a:r>
              <a:rPr lang="ru-RU" dirty="0" smtClean="0"/>
              <a:t> району.</a:t>
            </a:r>
          </a:p>
          <a:p>
            <a:pPr>
              <a:buNone/>
            </a:pPr>
            <a:r>
              <a:rPr lang="ru-RU" dirty="0" smtClean="0"/>
              <a:t> В 1999г. становится средней школой. </a:t>
            </a:r>
          </a:p>
          <a:p>
            <a:pPr>
              <a:buNone/>
            </a:pPr>
            <a:r>
              <a:rPr lang="ru-RU" dirty="0" smtClean="0"/>
              <a:t>Постановлением №1058 от 16.09.2015 г.  администрации </a:t>
            </a:r>
            <a:r>
              <a:rPr lang="ru-RU" dirty="0" err="1" smtClean="0"/>
              <a:t>Городищенского</a:t>
            </a:r>
            <a:r>
              <a:rPr lang="ru-RU" dirty="0" smtClean="0"/>
              <a:t> муниципального района школа переименована</a:t>
            </a:r>
            <a:r>
              <a:rPr lang="ru-RU" b="1" dirty="0" smtClean="0"/>
              <a:t> </a:t>
            </a:r>
            <a:r>
              <a:rPr lang="ru-RU" dirty="0" smtClean="0"/>
              <a:t>в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муниципальное бюджетное общеобразовательное учреждение "</a:t>
            </a:r>
            <a:r>
              <a:rPr lang="ru-RU" b="1" dirty="0" err="1" smtClean="0"/>
              <a:t>Варламовская</a:t>
            </a:r>
            <a:r>
              <a:rPr lang="ru-RU" b="1" dirty="0" smtClean="0"/>
              <a:t> средняя школа" 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Руководители школы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Долгий путь нашей школы – это живая история, история в делах, в традициях, в лицах. Но плавание нашего школьного корабля не было бы таким удачным, если бы не его капитаны – директора школы. За всю многолетнюю биографию школы их было несколько.</a:t>
            </a:r>
          </a:p>
          <a:p>
            <a:r>
              <a:rPr lang="ru-RU" sz="2800" dirty="0" smtClean="0"/>
              <a:t>1974-1975- Романенко Сергей Михайлович</a:t>
            </a:r>
          </a:p>
          <a:p>
            <a:r>
              <a:rPr lang="ru-RU" sz="2800" dirty="0" smtClean="0"/>
              <a:t>1975-1979-Ворочкина Антонина Ивановна, ветеран ВОВ</a:t>
            </a:r>
          </a:p>
          <a:p>
            <a:r>
              <a:rPr lang="ru-RU" sz="2800" dirty="0" smtClean="0"/>
              <a:t>1979 -1981- </a:t>
            </a:r>
            <a:r>
              <a:rPr lang="ru-RU" sz="2800" dirty="0" err="1" smtClean="0"/>
              <a:t>Рассадникова</a:t>
            </a:r>
            <a:r>
              <a:rPr lang="ru-RU" sz="2800" dirty="0" smtClean="0"/>
              <a:t> Нина Ивановна</a:t>
            </a:r>
          </a:p>
          <a:p>
            <a:r>
              <a:rPr lang="ru-RU" sz="2800" dirty="0" smtClean="0"/>
              <a:t>  1982-1983 - Нам Владислав </a:t>
            </a:r>
            <a:r>
              <a:rPr lang="ru-RU" sz="2800" dirty="0" err="1" smtClean="0"/>
              <a:t>Иманович</a:t>
            </a:r>
            <a:endParaRPr lang="ru-RU" sz="2800" dirty="0" smtClean="0"/>
          </a:p>
          <a:p>
            <a:r>
              <a:rPr lang="ru-RU" sz="2800" dirty="0" smtClean="0"/>
              <a:t>1983-1988-Глухова Елена Александровна</a:t>
            </a:r>
          </a:p>
          <a:p>
            <a:r>
              <a:rPr lang="ru-RU" sz="2800" dirty="0" smtClean="0"/>
              <a:t>1988-2008-Лепилкина Валентина Ивановна</a:t>
            </a:r>
          </a:p>
          <a:p>
            <a:r>
              <a:rPr lang="ru-RU" sz="2800" dirty="0" smtClean="0"/>
              <a:t>2008-2012-Ганкевич Ольга Львовна</a:t>
            </a:r>
          </a:p>
          <a:p>
            <a:r>
              <a:rPr lang="ru-RU" sz="2800" dirty="0" smtClean="0"/>
              <a:t>2008-2017- </a:t>
            </a:r>
            <a:r>
              <a:rPr lang="ru-RU" sz="2800" dirty="0" err="1" smtClean="0"/>
              <a:t>Лепилкина</a:t>
            </a:r>
            <a:r>
              <a:rPr lang="ru-RU" sz="2800" dirty="0" smtClean="0"/>
              <a:t> Валентина Ивановна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000108"/>
            <a:ext cx="8786874" cy="6429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В разные годы в нашей школе работают педагоги,  которые трудятся на благо детей, отдают им частицу своих сердец, тепло, заботу, создавая домашний уют. </a:t>
            </a:r>
            <a:r>
              <a:rPr lang="ru-RU" dirty="0" smtClean="0"/>
              <a:t>            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14290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История школы в лицах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25\Desktop\учителя\WP_20161116_13_40_3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034805" cy="1143008"/>
          </a:xfrm>
          <a:prstGeom prst="rect">
            <a:avLst/>
          </a:prstGeom>
          <a:noFill/>
        </p:spPr>
      </p:pic>
      <p:pic>
        <p:nvPicPr>
          <p:cNvPr id="2050" name="Picture 2" descr="C:\Users\25\Desktop\учителя\WP_20170214_10_05_4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1422586" cy="2532516"/>
          </a:xfrm>
          <a:prstGeom prst="rect">
            <a:avLst/>
          </a:prstGeom>
          <a:noFill/>
        </p:spPr>
      </p:pic>
      <p:pic>
        <p:nvPicPr>
          <p:cNvPr id="2051" name="Picture 3" descr="C:\Users\25\Desktop\учителя\WP_20170216_10_11_0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357802"/>
            <a:ext cx="2670682" cy="1500198"/>
          </a:xfrm>
          <a:prstGeom prst="rect">
            <a:avLst/>
          </a:prstGeom>
          <a:noFill/>
        </p:spPr>
      </p:pic>
      <p:pic>
        <p:nvPicPr>
          <p:cNvPr id="8" name="Picture 2" descr="C:\Documents and Settings\1.NOXCHI\Мои документы\фото школы\Фото\1 класс изучает ПДД учитель Светлова Н.И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2095482" cy="1571612"/>
          </a:xfrm>
          <a:prstGeom prst="rect">
            <a:avLst/>
          </a:prstGeom>
          <a:noFill/>
        </p:spPr>
      </p:pic>
      <p:pic>
        <p:nvPicPr>
          <p:cNvPr id="9" name="Picture 2" descr="H:\DCIM\101MSDCF\DSC01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14620"/>
            <a:ext cx="2189178" cy="16149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1643050"/>
            <a:ext cx="22145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общее образование в школе получили более 400 обучающихся,</a:t>
            </a:r>
          </a:p>
          <a:p>
            <a:r>
              <a:rPr lang="ru-RU" dirty="0" smtClean="0"/>
              <a:t>среднее-74.</a:t>
            </a:r>
            <a:endParaRPr lang="ru-RU" dirty="0"/>
          </a:p>
        </p:txBody>
      </p:sp>
      <p:pic>
        <p:nvPicPr>
          <p:cNvPr id="1026" name="Picture 2" descr="E:\фото для истроии\SAM_5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71876"/>
            <a:ext cx="2357454" cy="1768091"/>
          </a:xfrm>
          <a:prstGeom prst="rect">
            <a:avLst/>
          </a:prstGeom>
          <a:noFill/>
        </p:spPr>
      </p:pic>
      <p:pic>
        <p:nvPicPr>
          <p:cNvPr id="1027" name="Picture 3" descr="E:\фото для истроии\DSC018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8616" y="5286388"/>
            <a:ext cx="2095384" cy="1571612"/>
          </a:xfrm>
          <a:prstGeom prst="rect">
            <a:avLst/>
          </a:prstGeom>
          <a:noFill/>
        </p:spPr>
      </p:pic>
      <p:pic>
        <p:nvPicPr>
          <p:cNvPr id="1028" name="Picture 4" descr="E:\фото для истроии\DSC002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37" y="3214686"/>
            <a:ext cx="2000263" cy="1500198"/>
          </a:xfrm>
          <a:prstGeom prst="rect">
            <a:avLst/>
          </a:prstGeom>
          <a:noFill/>
        </p:spPr>
      </p:pic>
      <p:pic>
        <p:nvPicPr>
          <p:cNvPr id="1029" name="Picture 5" descr="E:\фото для истроии\DSC018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582" y="1714488"/>
            <a:ext cx="2095417" cy="1571636"/>
          </a:xfrm>
          <a:prstGeom prst="rect">
            <a:avLst/>
          </a:prstGeom>
          <a:noFill/>
        </p:spPr>
      </p:pic>
      <p:pic>
        <p:nvPicPr>
          <p:cNvPr id="14" name="Picture 12" descr="DSCF62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4214818"/>
            <a:ext cx="1714512" cy="2037303"/>
          </a:xfrm>
          <a:prstGeom prst="rect">
            <a:avLst/>
          </a:prstGeom>
          <a:noFill/>
        </p:spPr>
      </p:pic>
      <p:pic>
        <p:nvPicPr>
          <p:cNvPr id="15" name="Picture 9" descr="DSCF624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2214554"/>
            <a:ext cx="1604944" cy="1961161"/>
          </a:xfrm>
          <a:prstGeom prst="rect">
            <a:avLst/>
          </a:prstGeom>
          <a:noFill/>
        </p:spPr>
      </p:pic>
      <p:pic>
        <p:nvPicPr>
          <p:cNvPr id="16" name="Picture 10" descr="DSCF62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9256" y="4214818"/>
            <a:ext cx="1710507" cy="1719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762709" cy="1224136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19 мая 2000 г</a:t>
            </a:r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оздана детская </a:t>
            </a:r>
            <a:r>
              <a:rPr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еспублика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НОВА»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948" y="1285860"/>
            <a:ext cx="8229600" cy="5180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республики есть</a:t>
            </a:r>
          </a:p>
          <a:p>
            <a:r>
              <a:rPr lang="ru-RU" b="1" dirty="0" smtClean="0"/>
              <a:t>Флаг</a:t>
            </a:r>
            <a:r>
              <a:rPr lang="ru-RU" dirty="0" smtClean="0"/>
              <a:t>, который символизирует единство добра и взаимодействия в нашей школе;</a:t>
            </a:r>
          </a:p>
          <a:p>
            <a:r>
              <a:rPr lang="ru-RU" b="1" dirty="0" smtClean="0"/>
              <a:t>Герб</a:t>
            </a:r>
            <a:r>
              <a:rPr lang="ru-RU" dirty="0" smtClean="0"/>
              <a:t>, который означает желание педагогов и учеников сотрудничать, помогать и понимать друг друга;</a:t>
            </a:r>
          </a:p>
          <a:p>
            <a:r>
              <a:rPr lang="ru-RU" b="1" dirty="0" smtClean="0"/>
              <a:t>Гимн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691271" cy="1224136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Направления работы детской организации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dirty="0" smtClean="0"/>
              <a:t>Наши ребята участвуют в различных  мероприятиях как интеллектуального, так и спортивного направления.</a:t>
            </a:r>
          </a:p>
          <a:p>
            <a:r>
              <a:rPr lang="ru-RU" sz="2000" b="1" dirty="0" smtClean="0"/>
              <a:t>Спортивно-оздоровительное:</a:t>
            </a:r>
          </a:p>
          <a:p>
            <a:pPr>
              <a:buNone/>
            </a:pPr>
            <a:r>
              <a:rPr lang="ru-RU" sz="2000" dirty="0" smtClean="0"/>
              <a:t>Неоднократные победители и призеры в конкурсах: «</a:t>
            </a:r>
            <a:r>
              <a:rPr lang="ru-RU" sz="2000" dirty="0" err="1" smtClean="0"/>
              <a:t>Туристёнок</a:t>
            </a:r>
            <a:r>
              <a:rPr lang="ru-RU" sz="2000" dirty="0" smtClean="0"/>
              <a:t>»,ГТО, легкая атлетика, </a:t>
            </a:r>
          </a:p>
          <a:p>
            <a:r>
              <a:rPr lang="ru-RU" sz="2000" b="1" dirty="0" smtClean="0"/>
              <a:t>Духовно-нравственное:</a:t>
            </a:r>
          </a:p>
          <a:p>
            <a:pPr>
              <a:buNone/>
            </a:pPr>
            <a:r>
              <a:rPr lang="ru-RU" sz="2000" dirty="0" smtClean="0"/>
              <a:t>Призеры конкурсов М.Агашиной, фотоконкурсов</a:t>
            </a:r>
          </a:p>
          <a:p>
            <a:r>
              <a:rPr lang="ru-RU" sz="2000" b="1" dirty="0" err="1" smtClean="0"/>
              <a:t>Общеинтеллектуальное</a:t>
            </a:r>
            <a:r>
              <a:rPr lang="ru-RU" sz="2000" b="1" dirty="0" smtClean="0"/>
              <a:t>:</a:t>
            </a:r>
          </a:p>
          <a:p>
            <a:pPr>
              <a:buNone/>
            </a:pPr>
            <a:r>
              <a:rPr lang="ru-RU" sz="2000" dirty="0" smtClean="0"/>
              <a:t>Неоднократные победители и призеры муниципального этапа Всероссийской олимпиады школьников по географии ,обществознанию, физике, информатике , математике</a:t>
            </a:r>
          </a:p>
          <a:p>
            <a:r>
              <a:rPr lang="ru-RU" sz="2000" b="1" dirty="0" smtClean="0"/>
              <a:t>Общекультурное</a:t>
            </a:r>
          </a:p>
          <a:p>
            <a:pPr>
              <a:buNone/>
            </a:pPr>
            <a:r>
              <a:rPr lang="ru-RU" sz="2000" dirty="0" smtClean="0"/>
              <a:t>Активные участники фестиваля «Детские и педагогические фантазии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Социальное:</a:t>
            </a:r>
          </a:p>
          <a:p>
            <a:pPr>
              <a:buNone/>
            </a:pPr>
            <a:r>
              <a:rPr lang="ru-RU" sz="2000" dirty="0" smtClean="0"/>
              <a:t>Победители и призеры творческих проектов и исследовательских работ</a:t>
            </a:r>
          </a:p>
          <a:p>
            <a:r>
              <a:rPr lang="ru-RU" sz="2000" b="1" dirty="0" smtClean="0"/>
              <a:t>Военно-патриотическое: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Победители и призеры конкурсов «Допризывник»,стрельбы из винтовки ,военно-исторических чтений.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965</TotalTime>
  <Words>449</Words>
  <Application>Microsoft Office PowerPoint</Application>
  <PresentationFormat>Экран (4:3)</PresentationFormat>
  <Paragraphs>71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История  Варламовской школы  в лицах и датах…</vt:lpstr>
      <vt:lpstr>Слайд 2</vt:lpstr>
      <vt:lpstr>Слайд 3</vt:lpstr>
      <vt:lpstr>Слайд 4</vt:lpstr>
      <vt:lpstr>Слайд 5</vt:lpstr>
      <vt:lpstr>Руководители школы</vt:lpstr>
      <vt:lpstr>Слайд 7</vt:lpstr>
      <vt:lpstr>19 мая 2000 г. создана детская республика «НОВА»</vt:lpstr>
      <vt:lpstr>Направления работы детской организации</vt:lpstr>
      <vt:lpstr>Слайд 10</vt:lpstr>
      <vt:lpstr>Спортивные соревнования, эстафеты,конкурсы,игры</vt:lpstr>
      <vt:lpstr>Слайд 12</vt:lpstr>
      <vt:lpstr>История школы имеет продолжение…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25</cp:lastModifiedBy>
  <cp:revision>113</cp:revision>
  <dcterms:created xsi:type="dcterms:W3CDTF">2014-08-30T00:57:31Z</dcterms:created>
  <dcterms:modified xsi:type="dcterms:W3CDTF">2017-02-24T13:45:08Z</dcterms:modified>
</cp:coreProperties>
</file>